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1"/>
  </p:notesMasterIdLst>
  <p:sldIdLst>
    <p:sldId id="333" r:id="rId2"/>
    <p:sldId id="334" r:id="rId3"/>
    <p:sldId id="338" r:id="rId4"/>
    <p:sldId id="355" r:id="rId5"/>
    <p:sldId id="356" r:id="rId6"/>
    <p:sldId id="336" r:id="rId7"/>
    <p:sldId id="341" r:id="rId8"/>
    <p:sldId id="342" r:id="rId9"/>
    <p:sldId id="343" r:id="rId10"/>
    <p:sldId id="345" r:id="rId11"/>
    <p:sldId id="346" r:id="rId12"/>
    <p:sldId id="347" r:id="rId13"/>
    <p:sldId id="348" r:id="rId14"/>
    <p:sldId id="349" r:id="rId15"/>
    <p:sldId id="337" r:id="rId16"/>
    <p:sldId id="350" r:id="rId17"/>
    <p:sldId id="354" r:id="rId18"/>
    <p:sldId id="286" r:id="rId19"/>
    <p:sldId id="288" r:id="rId20"/>
    <p:sldId id="278" r:id="rId21"/>
    <p:sldId id="330" r:id="rId22"/>
    <p:sldId id="331" r:id="rId23"/>
    <p:sldId id="274" r:id="rId24"/>
    <p:sldId id="275" r:id="rId25"/>
    <p:sldId id="296" r:id="rId26"/>
    <p:sldId id="289" r:id="rId27"/>
    <p:sldId id="283" r:id="rId28"/>
    <p:sldId id="284" r:id="rId29"/>
    <p:sldId id="309" r:id="rId30"/>
    <p:sldId id="310" r:id="rId31"/>
    <p:sldId id="311" r:id="rId32"/>
    <p:sldId id="316" r:id="rId33"/>
    <p:sldId id="317" r:id="rId34"/>
    <p:sldId id="312" r:id="rId35"/>
    <p:sldId id="313" r:id="rId36"/>
    <p:sldId id="269" r:id="rId37"/>
    <p:sldId id="351" r:id="rId38"/>
    <p:sldId id="352" r:id="rId39"/>
    <p:sldId id="353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C4C4C"/>
    <a:srgbClr val="C1C1C1"/>
    <a:srgbClr val="F2EDF3"/>
    <a:srgbClr val="F1EFF2"/>
    <a:srgbClr val="F44336"/>
    <a:srgbClr val="1378F4"/>
    <a:srgbClr val="6A7B9E"/>
    <a:srgbClr val="9D9A9A"/>
    <a:srgbClr val="70AD47"/>
    <a:srgbClr val="54699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480" autoAdjust="0"/>
    <p:restoredTop sz="95332" autoAdjust="0"/>
  </p:normalViewPr>
  <p:slideViewPr>
    <p:cSldViewPr snapToGrid="0">
      <p:cViewPr varScale="1">
        <p:scale>
          <a:sx n="72" d="100"/>
          <a:sy n="72" d="100"/>
        </p:scale>
        <p:origin x="762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C6A032-33A5-484C-99D6-428E8D0551B7}" type="datetimeFigureOut">
              <a:rPr lang="en-US" smtClean="0"/>
              <a:t>7/30/2020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6061F1-CFD0-499F-BA6C-57BB99B953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7683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6061F1-CFD0-499F-BA6C-57BB99B9530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303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6061F1-CFD0-499F-BA6C-57BB99B9530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3179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6061F1-CFD0-499F-BA6C-57BB99B9530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3952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6061F1-CFD0-499F-BA6C-57BB99B9530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7431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6061F1-CFD0-499F-BA6C-57BB99B9530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875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6061F1-CFD0-499F-BA6C-57BB99B95309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7153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6061F1-CFD0-499F-BA6C-57BB99B95309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9312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6061F1-CFD0-499F-BA6C-57BB99B95309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4413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6061F1-CFD0-499F-BA6C-57BB99B95309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27876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6061F1-CFD0-499F-BA6C-57BB99B95309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7664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6061F1-CFD0-499F-BA6C-57BB99B9530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8300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6061F1-CFD0-499F-BA6C-57BB99B9530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3249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6061F1-CFD0-499F-BA6C-57BB99B9530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9656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6061F1-CFD0-499F-BA6C-57BB99B9530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1639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6061F1-CFD0-499F-BA6C-57BB99B9530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3903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6061F1-CFD0-499F-BA6C-57BB99B9530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6268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6061F1-CFD0-499F-BA6C-57BB99B9530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9269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6061F1-CFD0-499F-BA6C-57BB99B9530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2594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E7F94-28C8-46E9-A259-26C3AB893C16}" type="datetimeFigureOut">
              <a:rPr lang="en-US" smtClean="0"/>
              <a:t>7/30/2020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7454D-0F8D-43C4-A822-E1A13275EA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7313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E7F94-28C8-46E9-A259-26C3AB893C16}" type="datetimeFigureOut">
              <a:rPr lang="en-US" smtClean="0"/>
              <a:t>7/30/2020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7454D-0F8D-43C4-A822-E1A13275EA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6153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E7F94-28C8-46E9-A259-26C3AB893C16}" type="datetimeFigureOut">
              <a:rPr lang="en-US" smtClean="0"/>
              <a:t>7/30/2020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7454D-0F8D-43C4-A822-E1A13275EA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2921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E7F94-28C8-46E9-A259-26C3AB893C16}" type="datetimeFigureOut">
              <a:rPr lang="en-US" smtClean="0"/>
              <a:t>7/30/2020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7454D-0F8D-43C4-A822-E1A13275EA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8825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E7F94-28C8-46E9-A259-26C3AB893C16}" type="datetimeFigureOut">
              <a:rPr lang="en-US" smtClean="0"/>
              <a:t>7/30/2020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7454D-0F8D-43C4-A822-E1A13275EA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2333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E7F94-28C8-46E9-A259-26C3AB893C16}" type="datetimeFigureOut">
              <a:rPr lang="en-US" smtClean="0"/>
              <a:t>7/30/2020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7454D-0F8D-43C4-A822-E1A13275EA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4269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E7F94-28C8-46E9-A259-26C3AB893C16}" type="datetimeFigureOut">
              <a:rPr lang="en-US" smtClean="0"/>
              <a:t>7/30/2020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7454D-0F8D-43C4-A822-E1A13275EA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1438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E7F94-28C8-46E9-A259-26C3AB893C16}" type="datetimeFigureOut">
              <a:rPr lang="en-US" smtClean="0"/>
              <a:t>7/30/2020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7454D-0F8D-43C4-A822-E1A13275EA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5970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E7F94-28C8-46E9-A259-26C3AB893C16}" type="datetimeFigureOut">
              <a:rPr lang="en-US" smtClean="0"/>
              <a:t>7/30/2020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7454D-0F8D-43C4-A822-E1A13275EA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5113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E7F94-28C8-46E9-A259-26C3AB893C16}" type="datetimeFigureOut">
              <a:rPr lang="en-US" smtClean="0"/>
              <a:t>7/30/2020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7454D-0F8D-43C4-A822-E1A13275EA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008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E7F94-28C8-46E9-A259-26C3AB893C16}" type="datetimeFigureOut">
              <a:rPr lang="en-US" smtClean="0"/>
              <a:t>7/30/2020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7454D-0F8D-43C4-A822-E1A13275EA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7599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6E7F94-28C8-46E9-A259-26C3AB893C16}" type="datetimeFigureOut">
              <a:rPr lang="en-US" smtClean="0"/>
              <a:t>7/30/2020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37454D-0F8D-43C4-A822-E1A13275EA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7622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slide" Target="slide4.xml"/><Relationship Id="rId5" Type="http://schemas.openxmlformats.org/officeDocument/2006/relationships/slide" Target="slide3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slide" Target="slide9.xml"/><Relationship Id="rId7" Type="http://schemas.openxmlformats.org/officeDocument/2006/relationships/slide" Target="slide27.xml"/><Relationship Id="rId2" Type="http://schemas.openxmlformats.org/officeDocument/2006/relationships/slide" Target="slide11.xml"/><Relationship Id="rId1" Type="http://schemas.openxmlformats.org/officeDocument/2006/relationships/slideLayout" Target="../slideLayouts/slideLayout1.xml"/><Relationship Id="rId6" Type="http://schemas.openxmlformats.org/officeDocument/2006/relationships/slide" Target="slide23.xml"/><Relationship Id="rId5" Type="http://schemas.openxmlformats.org/officeDocument/2006/relationships/slide" Target="slide19.xml"/><Relationship Id="rId10" Type="http://schemas.openxmlformats.org/officeDocument/2006/relationships/image" Target="../media/image12.png"/><Relationship Id="rId4" Type="http://schemas.openxmlformats.org/officeDocument/2006/relationships/image" Target="../media/image7.png"/><Relationship Id="rId9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slide" Target="slide10.xml"/><Relationship Id="rId7" Type="http://schemas.openxmlformats.org/officeDocument/2006/relationships/slide" Target="slide27.xml"/><Relationship Id="rId2" Type="http://schemas.openxmlformats.org/officeDocument/2006/relationships/slide" Target="slide12.xml"/><Relationship Id="rId1" Type="http://schemas.openxmlformats.org/officeDocument/2006/relationships/slideLayout" Target="../slideLayouts/slideLayout1.xml"/><Relationship Id="rId6" Type="http://schemas.openxmlformats.org/officeDocument/2006/relationships/slide" Target="slide23.xml"/><Relationship Id="rId5" Type="http://schemas.openxmlformats.org/officeDocument/2006/relationships/slide" Target="slide19.xml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" Target="slide27.xml"/><Relationship Id="rId3" Type="http://schemas.openxmlformats.org/officeDocument/2006/relationships/slide" Target="slide20.xml"/><Relationship Id="rId7" Type="http://schemas.openxmlformats.org/officeDocument/2006/relationships/slide" Target="slide23.xml"/><Relationship Id="rId2" Type="http://schemas.openxmlformats.org/officeDocument/2006/relationships/slide" Target="slide13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9.xml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1.png"/><Relationship Id="rId4" Type="http://schemas.openxmlformats.org/officeDocument/2006/relationships/slide" Target="slide11.xml"/><Relationship Id="rId9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slide" Target="slide12.xml"/><Relationship Id="rId7" Type="http://schemas.openxmlformats.org/officeDocument/2006/relationships/slide" Target="slide27.xml"/><Relationship Id="rId2" Type="http://schemas.openxmlformats.org/officeDocument/2006/relationships/slide" Target="slide14.xml"/><Relationship Id="rId1" Type="http://schemas.openxmlformats.org/officeDocument/2006/relationships/slideLayout" Target="../slideLayouts/slideLayout1.xml"/><Relationship Id="rId6" Type="http://schemas.openxmlformats.org/officeDocument/2006/relationships/slide" Target="slide23.xml"/><Relationship Id="rId11" Type="http://schemas.openxmlformats.org/officeDocument/2006/relationships/image" Target="../media/image13.png"/><Relationship Id="rId5" Type="http://schemas.openxmlformats.org/officeDocument/2006/relationships/slide" Target="slide19.xml"/><Relationship Id="rId10" Type="http://schemas.openxmlformats.org/officeDocument/2006/relationships/image" Target="../media/image14.png"/><Relationship Id="rId4" Type="http://schemas.openxmlformats.org/officeDocument/2006/relationships/image" Target="../media/image7.png"/><Relationship Id="rId9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" Target="slide27.xml"/><Relationship Id="rId3" Type="http://schemas.openxmlformats.org/officeDocument/2006/relationships/slide" Target="slide20.xml"/><Relationship Id="rId7" Type="http://schemas.openxmlformats.org/officeDocument/2006/relationships/slide" Target="slide23.xml"/><Relationship Id="rId2" Type="http://schemas.openxmlformats.org/officeDocument/2006/relationships/slide" Target="slide15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9.xml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1.png"/><Relationship Id="rId4" Type="http://schemas.openxmlformats.org/officeDocument/2006/relationships/slide" Target="slide13.xml"/><Relationship Id="rId9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slide" Target="slide27.xml"/><Relationship Id="rId3" Type="http://schemas.openxmlformats.org/officeDocument/2006/relationships/image" Target="../media/image11.png"/><Relationship Id="rId7" Type="http://schemas.openxmlformats.org/officeDocument/2006/relationships/slide" Target="slide23.xml"/><Relationship Id="rId2" Type="http://schemas.openxmlformats.org/officeDocument/2006/relationships/slide" Target="slide20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9.xml"/><Relationship Id="rId11" Type="http://schemas.openxmlformats.org/officeDocument/2006/relationships/slide" Target="slide14.xml"/><Relationship Id="rId5" Type="http://schemas.openxmlformats.org/officeDocument/2006/relationships/image" Target="../media/image7.png"/><Relationship Id="rId10" Type="http://schemas.openxmlformats.org/officeDocument/2006/relationships/slide" Target="slide16.xml"/><Relationship Id="rId4" Type="http://schemas.openxmlformats.org/officeDocument/2006/relationships/image" Target="../media/image15.png"/><Relationship Id="rId9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slide" Target="slide17.xml"/><Relationship Id="rId3" Type="http://schemas.openxmlformats.org/officeDocument/2006/relationships/slide" Target="slide28.xml"/><Relationship Id="rId7" Type="http://schemas.openxmlformats.org/officeDocument/2006/relationships/slide" Target="slide27.xml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slide" Target="slide23.xml"/><Relationship Id="rId11" Type="http://schemas.openxmlformats.org/officeDocument/2006/relationships/image" Target="../media/image9.png"/><Relationship Id="rId5" Type="http://schemas.openxmlformats.org/officeDocument/2006/relationships/slide" Target="slide19.xml"/><Relationship Id="rId10" Type="http://schemas.openxmlformats.org/officeDocument/2006/relationships/slide" Target="slide18.xml"/><Relationship Id="rId4" Type="http://schemas.openxmlformats.org/officeDocument/2006/relationships/image" Target="../media/image7.png"/><Relationship Id="rId9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slide" Target="slide28.xml"/><Relationship Id="rId7" Type="http://schemas.openxmlformats.org/officeDocument/2006/relationships/slide" Target="slide27.xml"/><Relationship Id="rId12" Type="http://schemas.openxmlformats.org/officeDocument/2006/relationships/slide" Target="slide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slide" Target="slide23.xml"/><Relationship Id="rId11" Type="http://schemas.openxmlformats.org/officeDocument/2006/relationships/slide" Target="slide16.xml"/><Relationship Id="rId5" Type="http://schemas.openxmlformats.org/officeDocument/2006/relationships/slide" Target="slide19.xml"/><Relationship Id="rId10" Type="http://schemas.openxmlformats.org/officeDocument/2006/relationships/image" Target="../media/image10.png"/><Relationship Id="rId4" Type="http://schemas.openxmlformats.org/officeDocument/2006/relationships/image" Target="../media/image7.png"/><Relationship Id="rId9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7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slide" Target="slide27.xml"/><Relationship Id="rId5" Type="http://schemas.openxmlformats.org/officeDocument/2006/relationships/slide" Target="slide23.xml"/><Relationship Id="rId10" Type="http://schemas.openxmlformats.org/officeDocument/2006/relationships/image" Target="../media/image11.png"/><Relationship Id="rId4" Type="http://schemas.openxmlformats.org/officeDocument/2006/relationships/slide" Target="slide19.xml"/><Relationship Id="rId9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7.png"/><Relationship Id="rId7" Type="http://schemas.openxmlformats.org/officeDocument/2006/relationships/image" Target="../media/image8.pn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slide" Target="slide27.xml"/><Relationship Id="rId11" Type="http://schemas.openxmlformats.org/officeDocument/2006/relationships/image" Target="../media/image11.png"/><Relationship Id="rId5" Type="http://schemas.openxmlformats.org/officeDocument/2006/relationships/slide" Target="slide23.xml"/><Relationship Id="rId10" Type="http://schemas.openxmlformats.org/officeDocument/2006/relationships/slide" Target="slide16.xml"/><Relationship Id="rId4" Type="http://schemas.openxmlformats.org/officeDocument/2006/relationships/slide" Target="slide19.xml"/><Relationship Id="rId9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5.xml"/><Relationship Id="rId3" Type="http://schemas.microsoft.com/office/2007/relationships/hdphoto" Target="../media/hdphoto1.wdp"/><Relationship Id="rId7" Type="http://schemas.openxmlformats.org/officeDocument/2006/relationships/slide" Target="slide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slide" Target="slide3.xml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9.png"/><Relationship Id="rId7" Type="http://schemas.openxmlformats.org/officeDocument/2006/relationships/slide" Target="slide27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slide" Target="slide23.xml"/><Relationship Id="rId5" Type="http://schemas.openxmlformats.org/officeDocument/2006/relationships/slide" Target="slide19.xml"/><Relationship Id="rId4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slide" Target="slide27.xml"/><Relationship Id="rId3" Type="http://schemas.openxmlformats.org/officeDocument/2006/relationships/image" Target="../media/image20.png"/><Relationship Id="rId7" Type="http://schemas.openxmlformats.org/officeDocument/2006/relationships/slide" Target="slide23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9.xml"/><Relationship Id="rId5" Type="http://schemas.openxmlformats.org/officeDocument/2006/relationships/image" Target="../media/image7.png"/><Relationship Id="rId4" Type="http://schemas.openxmlformats.org/officeDocument/2006/relationships/image" Target="../media/image21.png"/><Relationship Id="rId9" Type="http://schemas.openxmlformats.org/officeDocument/2006/relationships/image" Target="../media/image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slide" Target="slide27.xml"/><Relationship Id="rId3" Type="http://schemas.openxmlformats.org/officeDocument/2006/relationships/image" Target="../media/image22.png"/><Relationship Id="rId7" Type="http://schemas.openxmlformats.org/officeDocument/2006/relationships/slide" Target="slide23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9.xml"/><Relationship Id="rId5" Type="http://schemas.openxmlformats.org/officeDocument/2006/relationships/image" Target="../media/image7.png"/><Relationship Id="rId4" Type="http://schemas.openxmlformats.org/officeDocument/2006/relationships/image" Target="../media/image23.png"/><Relationship Id="rId9" Type="http://schemas.openxmlformats.org/officeDocument/2006/relationships/image" Target="../media/image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slide" Target="slide27.xml"/><Relationship Id="rId3" Type="http://schemas.openxmlformats.org/officeDocument/2006/relationships/image" Target="../media/image24.png"/><Relationship Id="rId7" Type="http://schemas.openxmlformats.org/officeDocument/2006/relationships/slide" Target="slide23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9.xml"/><Relationship Id="rId5" Type="http://schemas.openxmlformats.org/officeDocument/2006/relationships/image" Target="../media/image7.png"/><Relationship Id="rId4" Type="http://schemas.openxmlformats.org/officeDocument/2006/relationships/slide" Target="slide24.xml"/><Relationship Id="rId9" Type="http://schemas.openxmlformats.org/officeDocument/2006/relationships/image" Target="../media/image8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slide" Target="slide19.xml"/><Relationship Id="rId3" Type="http://schemas.openxmlformats.org/officeDocument/2006/relationships/slide" Target="slide27.xml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slide" Target="slide23.xml"/><Relationship Id="rId4" Type="http://schemas.openxmlformats.org/officeDocument/2006/relationships/image" Target="../media/image25.png"/><Relationship Id="rId9" Type="http://schemas.openxmlformats.org/officeDocument/2006/relationships/image" Target="../media/image8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slide" Target="slide27.xml"/><Relationship Id="rId7" Type="http://schemas.openxmlformats.org/officeDocument/2006/relationships/slide" Target="slide26.xml"/><Relationship Id="rId12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11" Type="http://schemas.openxmlformats.org/officeDocument/2006/relationships/slide" Target="slide19.xml"/><Relationship Id="rId5" Type="http://schemas.openxmlformats.org/officeDocument/2006/relationships/slide" Target="slide23.xml"/><Relationship Id="rId10" Type="http://schemas.openxmlformats.org/officeDocument/2006/relationships/image" Target="../media/image7.png"/><Relationship Id="rId4" Type="http://schemas.openxmlformats.org/officeDocument/2006/relationships/image" Target="../media/image25.png"/><Relationship Id="rId9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slide" Target="slide19.xml"/><Relationship Id="rId3" Type="http://schemas.openxmlformats.org/officeDocument/2006/relationships/slide" Target="slide27.xml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slide" Target="slide23.xml"/><Relationship Id="rId4" Type="http://schemas.openxmlformats.org/officeDocument/2006/relationships/image" Target="../media/image25.png"/><Relationship Id="rId9" Type="http://schemas.openxmlformats.org/officeDocument/2006/relationships/image" Target="../media/image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7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slide" Target="slide27.xml"/><Relationship Id="rId5" Type="http://schemas.openxmlformats.org/officeDocument/2006/relationships/slide" Target="slide23.xml"/><Relationship Id="rId10" Type="http://schemas.openxmlformats.org/officeDocument/2006/relationships/image" Target="../media/image29.png"/><Relationship Id="rId4" Type="http://schemas.openxmlformats.org/officeDocument/2006/relationships/slide" Target="slide19.xml"/><Relationship Id="rId9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7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slide" Target="slide27.xml"/><Relationship Id="rId11" Type="http://schemas.openxmlformats.org/officeDocument/2006/relationships/slide" Target="slide24.xml"/><Relationship Id="rId5" Type="http://schemas.openxmlformats.org/officeDocument/2006/relationships/slide" Target="slide23.xml"/><Relationship Id="rId10" Type="http://schemas.openxmlformats.org/officeDocument/2006/relationships/image" Target="../media/image29.png"/><Relationship Id="rId4" Type="http://schemas.openxmlformats.org/officeDocument/2006/relationships/slide" Target="slide19.xml"/><Relationship Id="rId9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slide" Target="slide27.xml"/><Relationship Id="rId3" Type="http://schemas.openxmlformats.org/officeDocument/2006/relationships/image" Target="../media/image24.png"/><Relationship Id="rId7" Type="http://schemas.openxmlformats.org/officeDocument/2006/relationships/slide" Target="slide23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9.xml"/><Relationship Id="rId5" Type="http://schemas.openxmlformats.org/officeDocument/2006/relationships/image" Target="../media/image7.png"/><Relationship Id="rId4" Type="http://schemas.openxmlformats.org/officeDocument/2006/relationships/slide" Target="slide30.xml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3" Type="http://schemas.microsoft.com/office/2007/relationships/hdphoto" Target="../media/hdphoto2.wdp"/><Relationship Id="rId7" Type="http://schemas.openxmlformats.org/officeDocument/2006/relationships/slide" Target="slide7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slide" Target="slide2.xml"/><Relationship Id="rId5" Type="http://schemas.openxmlformats.org/officeDocument/2006/relationships/image" Target="../media/image2.png"/><Relationship Id="rId4" Type="http://schemas.openxmlformats.org/officeDocument/2006/relationships/slide" Target="slide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slide" Target="slide27.xml"/><Relationship Id="rId3" Type="http://schemas.openxmlformats.org/officeDocument/2006/relationships/slide" Target="slide22.xml"/><Relationship Id="rId7" Type="http://schemas.openxmlformats.org/officeDocument/2006/relationships/slide" Target="slide23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slide" Target="slide19.xml"/><Relationship Id="rId5" Type="http://schemas.openxmlformats.org/officeDocument/2006/relationships/image" Target="../media/image7.png"/><Relationship Id="rId4" Type="http://schemas.openxmlformats.org/officeDocument/2006/relationships/slide" Target="slide30.xml"/><Relationship Id="rId9" Type="http://schemas.openxmlformats.org/officeDocument/2006/relationships/image" Target="../media/image8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slide" Target="slide19.xml"/><Relationship Id="rId3" Type="http://schemas.openxmlformats.org/officeDocument/2006/relationships/image" Target="../media/image11.png"/><Relationship Id="rId7" Type="http://schemas.openxmlformats.org/officeDocument/2006/relationships/image" Target="../media/image7.png"/><Relationship Id="rId2" Type="http://schemas.openxmlformats.org/officeDocument/2006/relationships/slide" Target="slide32.xml"/><Relationship Id="rId1" Type="http://schemas.openxmlformats.org/officeDocument/2006/relationships/slideLayout" Target="../slideLayouts/slideLayout1.xml"/><Relationship Id="rId6" Type="http://schemas.openxmlformats.org/officeDocument/2006/relationships/slide" Target="slide34.xml"/><Relationship Id="rId11" Type="http://schemas.openxmlformats.org/officeDocument/2006/relationships/image" Target="../media/image8.png"/><Relationship Id="rId5" Type="http://schemas.openxmlformats.org/officeDocument/2006/relationships/slide" Target="slide30.xml"/><Relationship Id="rId10" Type="http://schemas.openxmlformats.org/officeDocument/2006/relationships/slide" Target="slide27.xml"/><Relationship Id="rId4" Type="http://schemas.openxmlformats.org/officeDocument/2006/relationships/slide" Target="slide22.xml"/><Relationship Id="rId9" Type="http://schemas.openxmlformats.org/officeDocument/2006/relationships/slide" Target="slide23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slide" Target="slide19.xml"/><Relationship Id="rId3" Type="http://schemas.openxmlformats.org/officeDocument/2006/relationships/image" Target="../media/image11.png"/><Relationship Id="rId7" Type="http://schemas.openxmlformats.org/officeDocument/2006/relationships/image" Target="../media/image7.png"/><Relationship Id="rId2" Type="http://schemas.openxmlformats.org/officeDocument/2006/relationships/slide" Target="slide33.xml"/><Relationship Id="rId1" Type="http://schemas.openxmlformats.org/officeDocument/2006/relationships/slideLayout" Target="../slideLayouts/slideLayout1.xml"/><Relationship Id="rId6" Type="http://schemas.openxmlformats.org/officeDocument/2006/relationships/slide" Target="slide34.xml"/><Relationship Id="rId11" Type="http://schemas.openxmlformats.org/officeDocument/2006/relationships/image" Target="../media/image8.png"/><Relationship Id="rId5" Type="http://schemas.openxmlformats.org/officeDocument/2006/relationships/slide" Target="slide30.xml"/><Relationship Id="rId10" Type="http://schemas.openxmlformats.org/officeDocument/2006/relationships/slide" Target="slide27.xml"/><Relationship Id="rId4" Type="http://schemas.openxmlformats.org/officeDocument/2006/relationships/slide" Target="slide22.xml"/><Relationship Id="rId9" Type="http://schemas.openxmlformats.org/officeDocument/2006/relationships/slide" Target="slide23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slide" Target="slide23.xml"/><Relationship Id="rId3" Type="http://schemas.openxmlformats.org/officeDocument/2006/relationships/slide" Target="slide22.xml"/><Relationship Id="rId7" Type="http://schemas.openxmlformats.org/officeDocument/2006/relationships/slide" Target="slide19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slide" Target="slide34.xml"/><Relationship Id="rId10" Type="http://schemas.openxmlformats.org/officeDocument/2006/relationships/image" Target="../media/image8.png"/><Relationship Id="rId4" Type="http://schemas.openxmlformats.org/officeDocument/2006/relationships/slide" Target="slide30.xml"/><Relationship Id="rId9" Type="http://schemas.openxmlformats.org/officeDocument/2006/relationships/slide" Target="slide27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slide" Target="slide27.xml"/><Relationship Id="rId3" Type="http://schemas.openxmlformats.org/officeDocument/2006/relationships/slide" Target="slide31.xml"/><Relationship Id="rId7" Type="http://schemas.openxmlformats.org/officeDocument/2006/relationships/slide" Target="slide23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slide" Target="slide19.xml"/><Relationship Id="rId5" Type="http://schemas.openxmlformats.org/officeDocument/2006/relationships/image" Target="../media/image7.png"/><Relationship Id="rId4" Type="http://schemas.openxmlformats.org/officeDocument/2006/relationships/slide" Target="slide35.xml"/><Relationship Id="rId9" Type="http://schemas.openxmlformats.org/officeDocument/2006/relationships/image" Target="../media/image8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slide" Target="slide29.xml"/><Relationship Id="rId13" Type="http://schemas.openxmlformats.org/officeDocument/2006/relationships/slide" Target="slide27.xml"/><Relationship Id="rId3" Type="http://schemas.openxmlformats.org/officeDocument/2006/relationships/slide" Target="slide22.xml"/><Relationship Id="rId7" Type="http://schemas.openxmlformats.org/officeDocument/2006/relationships/image" Target="../media/image27.PNG"/><Relationship Id="rId12" Type="http://schemas.openxmlformats.org/officeDocument/2006/relationships/slide" Target="slide23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slide" Target="slide34.xml"/><Relationship Id="rId11" Type="http://schemas.openxmlformats.org/officeDocument/2006/relationships/slide" Target="slide19.xml"/><Relationship Id="rId5" Type="http://schemas.openxmlformats.org/officeDocument/2006/relationships/slide" Target="slide31.xml"/><Relationship Id="rId10" Type="http://schemas.openxmlformats.org/officeDocument/2006/relationships/image" Target="../media/image7.png"/><Relationship Id="rId4" Type="http://schemas.openxmlformats.org/officeDocument/2006/relationships/slide" Target="slide30.xml"/><Relationship Id="rId9" Type="http://schemas.openxmlformats.org/officeDocument/2006/relationships/image" Target="../media/image28.PNG"/><Relationship Id="rId14" Type="http://schemas.openxmlformats.org/officeDocument/2006/relationships/image" Target="../media/image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" Target="slide19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slide" Target="slide27.xml"/><Relationship Id="rId4" Type="http://schemas.openxmlformats.org/officeDocument/2006/relationships/slide" Target="slide23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7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slide" Target="slide27.xml"/><Relationship Id="rId11" Type="http://schemas.openxmlformats.org/officeDocument/2006/relationships/image" Target="../media/image33.png"/><Relationship Id="rId5" Type="http://schemas.openxmlformats.org/officeDocument/2006/relationships/slide" Target="slide23.xml"/><Relationship Id="rId10" Type="http://schemas.openxmlformats.org/officeDocument/2006/relationships/image" Target="../media/image32.png"/><Relationship Id="rId4" Type="http://schemas.openxmlformats.org/officeDocument/2006/relationships/slide" Target="slide19.xml"/><Relationship Id="rId9" Type="http://schemas.openxmlformats.org/officeDocument/2006/relationships/image" Target="../media/image3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slide" Target="slide27.xml"/><Relationship Id="rId4" Type="http://schemas.openxmlformats.org/officeDocument/2006/relationships/image" Target="../media/image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slide" Target="slide27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slide" Target="slide7.xml"/><Relationship Id="rId5" Type="http://schemas.openxmlformats.org/officeDocument/2006/relationships/slide" Target="slide3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" Target="slide7.xml"/><Relationship Id="rId3" Type="http://schemas.microsoft.com/office/2007/relationships/hdphoto" Target="../media/hdphoto1.wdp"/><Relationship Id="rId7" Type="http://schemas.openxmlformats.org/officeDocument/2006/relationships/slide" Target="slide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slide" Target="slide6.xml"/><Relationship Id="rId4" Type="http://schemas.openxmlformats.org/officeDocument/2006/relationships/image" Target="../media/image4.jpeg"/><Relationship Id="rId9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07/relationships/hdphoto" Target="../media/hdphoto2.wdp"/><Relationship Id="rId7" Type="http://schemas.openxmlformats.org/officeDocument/2006/relationships/slide" Target="slide7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slide" Target="slide19.xml"/><Relationship Id="rId5" Type="http://schemas.openxmlformats.org/officeDocument/2006/relationships/image" Target="../media/image2.png"/><Relationship Id="rId4" Type="http://schemas.openxmlformats.org/officeDocument/2006/relationships/slide" Target="slide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3" Type="http://schemas.openxmlformats.org/officeDocument/2006/relationships/image" Target="../media/image7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slide" Target="slide27.xml"/><Relationship Id="rId11" Type="http://schemas.openxmlformats.org/officeDocument/2006/relationships/image" Target="../media/image10.png"/><Relationship Id="rId5" Type="http://schemas.openxmlformats.org/officeDocument/2006/relationships/slide" Target="slide23.xml"/><Relationship Id="rId10" Type="http://schemas.openxmlformats.org/officeDocument/2006/relationships/image" Target="../media/image9.png"/><Relationship Id="rId4" Type="http://schemas.openxmlformats.org/officeDocument/2006/relationships/slide" Target="slide19.xml"/><Relationship Id="rId9" Type="http://schemas.openxmlformats.org/officeDocument/2006/relationships/slide" Target="slide28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7.png"/><Relationship Id="rId7" Type="http://schemas.openxmlformats.org/officeDocument/2006/relationships/image" Target="../media/image8.png"/><Relationship Id="rId2" Type="http://schemas.openxmlformats.org/officeDocument/2006/relationships/slide" Target="slide9.xml"/><Relationship Id="rId1" Type="http://schemas.openxmlformats.org/officeDocument/2006/relationships/slideLayout" Target="../slideLayouts/slideLayout1.xml"/><Relationship Id="rId6" Type="http://schemas.openxmlformats.org/officeDocument/2006/relationships/slide" Target="slide27.xml"/><Relationship Id="rId5" Type="http://schemas.openxmlformats.org/officeDocument/2006/relationships/slide" Target="slide23.xml"/><Relationship Id="rId4" Type="http://schemas.openxmlformats.org/officeDocument/2006/relationships/slide" Target="slide19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" Target="slide27.xml"/><Relationship Id="rId3" Type="http://schemas.openxmlformats.org/officeDocument/2006/relationships/slide" Target="slide20.xml"/><Relationship Id="rId7" Type="http://schemas.openxmlformats.org/officeDocument/2006/relationships/slide" Target="slide23.xml"/><Relationship Id="rId2" Type="http://schemas.openxmlformats.org/officeDocument/2006/relationships/slide" Target="slide10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9.xml"/><Relationship Id="rId5" Type="http://schemas.openxmlformats.org/officeDocument/2006/relationships/image" Target="../media/image7.png"/><Relationship Id="rId10" Type="http://schemas.openxmlformats.org/officeDocument/2006/relationships/image" Target="../media/image11.png"/><Relationship Id="rId4" Type="http://schemas.openxmlformats.org/officeDocument/2006/relationships/slide" Target="slide8.xml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MONOZUKURI to Make People Happy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4589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8144" y="1765637"/>
            <a:ext cx="1058136" cy="1058136"/>
          </a:xfrm>
          <a:prstGeom prst="rect">
            <a:avLst/>
          </a:prstGeom>
        </p:spPr>
      </p:pic>
      <p:pic>
        <p:nvPicPr>
          <p:cNvPr id="11" name="Picture 10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52400" y="1765637"/>
            <a:ext cx="1058136" cy="105813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194049" y="5746401"/>
            <a:ext cx="1577675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dirty="0">
                <a:ln w="0"/>
                <a:solidFill>
                  <a:schemeClr val="bg1"/>
                </a:solidFill>
                <a:latin typeface="Arial Black" panose="020B0A04020102020204" pitchFamily="34" charset="0"/>
              </a:rPr>
              <a:t>Log In</a:t>
            </a:r>
            <a:endParaRPr lang="en-US" sz="3200" b="0" cap="none" spc="0" dirty="0">
              <a:ln w="0"/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647740" y="4299851"/>
            <a:ext cx="2534036" cy="1446550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8800" b="1" dirty="0">
                <a:latin typeface="AngsanaUPC" panose="02020603050405020304" pitchFamily="18" charset="-34"/>
                <a:cs typeface="AngsanaUPC" panose="02020603050405020304" pitchFamily="18" charset="-34"/>
              </a:rPr>
              <a:t>E-P</a:t>
            </a:r>
            <a:r>
              <a:rPr lang="en-US" sz="8800" b="1" dirty="0">
                <a:solidFill>
                  <a:srgbClr val="FFC000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CR</a:t>
            </a:r>
            <a:endParaRPr lang="th-TH" sz="8800" b="1" dirty="0">
              <a:solidFill>
                <a:srgbClr val="FFC000"/>
              </a:solidFill>
              <a:latin typeface="AngsanaUPC" panose="02020603050405020304" pitchFamily="18" charset="-34"/>
              <a:cs typeface="AngsanaUPC" panose="02020603050405020304" pitchFamily="18" charset="-34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5290770" y="5913893"/>
            <a:ext cx="1278382" cy="461485"/>
            <a:chOff x="5269146" y="6176931"/>
            <a:chExt cx="1704508" cy="584775"/>
          </a:xfrm>
        </p:grpSpPr>
        <p:sp>
          <p:nvSpPr>
            <p:cNvPr id="17" name="Rounded Rectangle 16">
              <a:hlinkClick r:id="rId6" action="ppaction://hlinksldjump"/>
            </p:cNvPr>
            <p:cNvSpPr/>
            <p:nvPr/>
          </p:nvSpPr>
          <p:spPr>
            <a:xfrm>
              <a:off x="5269146" y="6176931"/>
              <a:ext cx="1704508" cy="584775"/>
            </a:xfrm>
            <a:prstGeom prst="roundRect">
              <a:avLst/>
            </a:prstGeom>
            <a:solidFill>
              <a:schemeClr val="accent1"/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1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5328652" y="6199791"/>
              <a:ext cx="1576071" cy="555756"/>
            </a:xfrm>
            <a:prstGeom prst="rect">
              <a:avLst/>
            </a:prstGeom>
            <a:noFill/>
          </p:spPr>
          <p:txBody>
            <a:bodyPr wrap="none" lIns="68580" tIns="34291" rIns="68580" bIns="34291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bg1"/>
                  </a:solidFill>
                  <a:latin typeface="Arial Black" panose="020B0A04020102020204" pitchFamily="34" charset="0"/>
                </a:rPr>
                <a:t>Log In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75080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77371" y="1364228"/>
            <a:ext cx="11408229" cy="5173731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785836" y="1540283"/>
            <a:ext cx="3488983" cy="501626"/>
            <a:chOff x="785837" y="1540283"/>
            <a:chExt cx="2634696" cy="501626"/>
          </a:xfrm>
        </p:grpSpPr>
        <p:sp>
          <p:nvSpPr>
            <p:cNvPr id="8" name="Rounded Rectangle 7"/>
            <p:cNvSpPr/>
            <p:nvPr/>
          </p:nvSpPr>
          <p:spPr>
            <a:xfrm>
              <a:off x="785837" y="1540283"/>
              <a:ext cx="2634696" cy="501626"/>
            </a:xfrm>
            <a:prstGeom prst="roundRect">
              <a:avLst/>
            </a:prstGeom>
            <a:solidFill>
              <a:srgbClr val="00206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1523957" y="1605445"/>
              <a:ext cx="1065957" cy="40011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0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ahnschrift Light Condensed" panose="020B0502040204020203" pitchFamily="34" charset="0"/>
                </a:rPr>
                <a:t>STEP 1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10622106" y="5974642"/>
            <a:ext cx="944397" cy="408801"/>
            <a:chOff x="10729068" y="5585509"/>
            <a:chExt cx="944397" cy="408801"/>
          </a:xfrm>
        </p:grpSpPr>
        <p:sp>
          <p:nvSpPr>
            <p:cNvPr id="18" name="Rounded Rectangle 17">
              <a:hlinkClick r:id="rId2" action="ppaction://hlinksldjump"/>
            </p:cNvPr>
            <p:cNvSpPr/>
            <p:nvPr/>
          </p:nvSpPr>
          <p:spPr>
            <a:xfrm>
              <a:off x="10729068" y="5585509"/>
              <a:ext cx="944397" cy="408801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0932158" y="5613169"/>
              <a:ext cx="520340" cy="338554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16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ahnschrift Light Condensed" panose="020B0502040204020203" pitchFamily="34" charset="0"/>
                </a:rPr>
                <a:t>NEXT</a:t>
              </a:r>
              <a:endParaRPr lang="en-US" sz="16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Condensed" panose="020B0502040204020203" pitchFamily="34" charset="0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9645122" y="5974642"/>
            <a:ext cx="944397" cy="408801"/>
            <a:chOff x="9752084" y="5585509"/>
            <a:chExt cx="944397" cy="408801"/>
          </a:xfrm>
        </p:grpSpPr>
        <p:sp>
          <p:nvSpPr>
            <p:cNvPr id="37" name="Rounded Rectangle 36">
              <a:hlinkClick r:id="rId3" action="ppaction://hlinksldjump"/>
            </p:cNvPr>
            <p:cNvSpPr/>
            <p:nvPr/>
          </p:nvSpPr>
          <p:spPr>
            <a:xfrm>
              <a:off x="9752084" y="5585509"/>
              <a:ext cx="944397" cy="408801"/>
            </a:xfrm>
            <a:prstGeom prst="roundRect">
              <a:avLst/>
            </a:prstGeom>
            <a:solidFill>
              <a:srgbClr val="BFBFBF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9784721" y="5613169"/>
              <a:ext cx="879123" cy="338554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16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ahnschrift Light Condensed" panose="020B0502040204020203" pitchFamily="34" charset="0"/>
                </a:rPr>
                <a:t>PREVIOUS</a:t>
              </a:r>
              <a:endParaRPr lang="en-US" sz="16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Condensed" panose="020B0502040204020203" pitchFamily="34" charset="0"/>
              </a:endParaRPr>
            </a:p>
          </p:txBody>
        </p:sp>
      </p:grpSp>
      <p:sp>
        <p:nvSpPr>
          <p:cNvPr id="11" name="Rectangle 10"/>
          <p:cNvSpPr/>
          <p:nvPr/>
        </p:nvSpPr>
        <p:spPr>
          <a:xfrm>
            <a:off x="2569965" y="4191140"/>
            <a:ext cx="116250" cy="105834"/>
          </a:xfrm>
          <a:prstGeom prst="rect">
            <a:avLst/>
          </a:prstGeom>
          <a:solidFill>
            <a:schemeClr val="bg1"/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77432" y="2231432"/>
            <a:ext cx="10723993" cy="3565319"/>
          </a:xfrm>
          <a:prstGeom prst="rect">
            <a:avLst/>
          </a:prstGeom>
          <a:solidFill>
            <a:srgbClr val="F2EDF3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4" name="Group 123"/>
          <p:cNvGrpSpPr/>
          <p:nvPr/>
        </p:nvGrpSpPr>
        <p:grpSpPr>
          <a:xfrm>
            <a:off x="-7621" y="-7471"/>
            <a:ext cx="12199621" cy="1071014"/>
            <a:chOff x="-7621" y="-7471"/>
            <a:chExt cx="12199621" cy="1071014"/>
          </a:xfrm>
        </p:grpSpPr>
        <p:sp>
          <p:nvSpPr>
            <p:cNvPr id="125" name="Rectangle 124"/>
            <p:cNvSpPr/>
            <p:nvPr/>
          </p:nvSpPr>
          <p:spPr>
            <a:xfrm>
              <a:off x="-7621" y="-7471"/>
              <a:ext cx="12192000" cy="1053846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6" name="Rectangle 125"/>
            <p:cNvSpPr/>
            <p:nvPr/>
          </p:nvSpPr>
          <p:spPr>
            <a:xfrm>
              <a:off x="4526915" y="218397"/>
              <a:ext cx="7656334" cy="824865"/>
            </a:xfrm>
            <a:prstGeom prst="rect">
              <a:avLst/>
            </a:prstGeom>
            <a:solidFill>
              <a:srgbClr val="002060">
                <a:alpha val="67000"/>
              </a:srgb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7" name="Rectangle 126"/>
            <p:cNvSpPr/>
            <p:nvPr/>
          </p:nvSpPr>
          <p:spPr>
            <a:xfrm>
              <a:off x="11353799" y="164383"/>
              <a:ext cx="814479" cy="899160"/>
            </a:xfrm>
            <a:prstGeom prst="rect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8" name="Group 127"/>
            <p:cNvGrpSpPr/>
            <p:nvPr/>
          </p:nvGrpSpPr>
          <p:grpSpPr>
            <a:xfrm>
              <a:off x="0" y="0"/>
              <a:ext cx="12192000" cy="954816"/>
              <a:chOff x="0" y="0"/>
              <a:chExt cx="12192000" cy="954816"/>
            </a:xfrm>
          </p:grpSpPr>
          <p:pic>
            <p:nvPicPr>
              <p:cNvPr id="129" name="Picture 128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6856" t="21946" r="24681" b="32883"/>
              <a:stretch/>
            </p:blipFill>
            <p:spPr>
              <a:xfrm>
                <a:off x="157135" y="336869"/>
                <a:ext cx="628701" cy="585996"/>
              </a:xfrm>
              <a:prstGeom prst="rect">
                <a:avLst/>
              </a:prstGeom>
            </p:spPr>
          </p:pic>
          <p:sp>
            <p:nvSpPr>
              <p:cNvPr id="130" name="Rectangle 129"/>
              <p:cNvSpPr/>
              <p:nvPr/>
            </p:nvSpPr>
            <p:spPr>
              <a:xfrm>
                <a:off x="0" y="0"/>
                <a:ext cx="12192000" cy="213360"/>
              </a:xfrm>
              <a:prstGeom prst="rect">
                <a:avLst/>
              </a:prstGeom>
              <a:solidFill>
                <a:srgbClr val="00206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TextBox 130"/>
              <p:cNvSpPr txBox="1"/>
              <p:nvPr/>
            </p:nvSpPr>
            <p:spPr>
              <a:xfrm>
                <a:off x="921131" y="403752"/>
                <a:ext cx="279114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latin typeface="Bahnschrift Condensed" panose="020B0502040204020203" pitchFamily="34" charset="0"/>
                  </a:rPr>
                  <a:t>Process Change Report System</a:t>
                </a:r>
              </a:p>
            </p:txBody>
          </p:sp>
          <p:sp>
            <p:nvSpPr>
              <p:cNvPr id="132" name="Rectangle 131"/>
              <p:cNvSpPr/>
              <p:nvPr/>
            </p:nvSpPr>
            <p:spPr>
              <a:xfrm rot="2744622">
                <a:off x="4231290" y="351013"/>
                <a:ext cx="591277" cy="57612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TextBox 132">
                <a:hlinkClick r:id="rId5" action="ppaction://hlinksldjump"/>
              </p:cNvPr>
              <p:cNvSpPr txBox="1"/>
              <p:nvPr/>
            </p:nvSpPr>
            <p:spPr>
              <a:xfrm>
                <a:off x="5511691" y="445201"/>
                <a:ext cx="13885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u="sng" dirty="0">
                    <a:solidFill>
                      <a:schemeClr val="bg1"/>
                    </a:solidFill>
                    <a:latin typeface="Bahnschrift Condensed" panose="020B0502040204020203" pitchFamily="34" charset="0"/>
                  </a:rPr>
                  <a:t>Change Process</a:t>
                </a:r>
              </a:p>
            </p:txBody>
          </p:sp>
          <p:sp>
            <p:nvSpPr>
              <p:cNvPr id="134" name="TextBox 133">
                <a:hlinkClick r:id="rId6" action="ppaction://hlinksldjump"/>
              </p:cNvPr>
              <p:cNvSpPr txBox="1"/>
              <p:nvPr/>
            </p:nvSpPr>
            <p:spPr>
              <a:xfrm>
                <a:off x="7761310" y="419141"/>
                <a:ext cx="87075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u="sng" dirty="0">
                    <a:solidFill>
                      <a:schemeClr val="bg1"/>
                    </a:solidFill>
                    <a:latin typeface="Bahnschrift Condensed" panose="020B0502040204020203" pitchFamily="34" charset="0"/>
                  </a:rPr>
                  <a:t>Approval</a:t>
                </a:r>
              </a:p>
            </p:txBody>
          </p:sp>
          <p:sp>
            <p:nvSpPr>
              <p:cNvPr id="135" name="TextBox 134">
                <a:hlinkClick r:id="rId7" action="ppaction://hlinksldjump"/>
              </p:cNvPr>
              <p:cNvSpPr txBox="1"/>
              <p:nvPr/>
            </p:nvSpPr>
            <p:spPr>
              <a:xfrm>
                <a:off x="9524652" y="397474"/>
                <a:ext cx="6928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u="sng" dirty="0">
                    <a:solidFill>
                      <a:schemeClr val="bg1"/>
                    </a:solidFill>
                    <a:latin typeface="Bahnschrift Condensed" panose="020B0502040204020203" pitchFamily="34" charset="0"/>
                  </a:rPr>
                  <a:t>Report</a:t>
                </a:r>
              </a:p>
            </p:txBody>
          </p:sp>
          <p:grpSp>
            <p:nvGrpSpPr>
              <p:cNvPr id="136" name="Group 135"/>
              <p:cNvGrpSpPr/>
              <p:nvPr/>
            </p:nvGrpSpPr>
            <p:grpSpPr>
              <a:xfrm>
                <a:off x="11256811" y="267277"/>
                <a:ext cx="687539" cy="687539"/>
                <a:chOff x="6777990" y="3188970"/>
                <a:chExt cx="822960" cy="822960"/>
              </a:xfrm>
            </p:grpSpPr>
            <p:sp>
              <p:nvSpPr>
                <p:cNvPr id="137" name="Oval 136"/>
                <p:cNvSpPr/>
                <p:nvPr/>
              </p:nvSpPr>
              <p:spPr>
                <a:xfrm>
                  <a:off x="6777990" y="3188970"/>
                  <a:ext cx="822960" cy="822960"/>
                </a:xfrm>
                <a:prstGeom prst="ellipse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th-TH"/>
                </a:p>
              </p:txBody>
            </p:sp>
            <p:pic>
              <p:nvPicPr>
                <p:cNvPr id="138" name="Picture 137"/>
                <p:cNvPicPr>
                  <a:picLocks noChangeAspect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933831" y="3344811"/>
                  <a:ext cx="511277" cy="511277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85" name="Group 84"/>
          <p:cNvGrpSpPr/>
          <p:nvPr/>
        </p:nvGrpSpPr>
        <p:grpSpPr>
          <a:xfrm>
            <a:off x="4394938" y="1544823"/>
            <a:ext cx="3488983" cy="501626"/>
            <a:chOff x="785837" y="1540283"/>
            <a:chExt cx="2634696" cy="501626"/>
          </a:xfrm>
          <a:solidFill>
            <a:srgbClr val="002060"/>
          </a:solidFill>
        </p:grpSpPr>
        <p:sp>
          <p:nvSpPr>
            <p:cNvPr id="86" name="Rounded Rectangle 85"/>
            <p:cNvSpPr/>
            <p:nvPr/>
          </p:nvSpPr>
          <p:spPr>
            <a:xfrm>
              <a:off x="785837" y="1540283"/>
              <a:ext cx="2634696" cy="501626"/>
            </a:xfrm>
            <a:prstGeom prst="round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86"/>
            <p:cNvSpPr/>
            <p:nvPr/>
          </p:nvSpPr>
          <p:spPr>
            <a:xfrm>
              <a:off x="1523957" y="1605445"/>
              <a:ext cx="1065957" cy="400110"/>
            </a:xfrm>
            <a:prstGeom prst="rect">
              <a:avLst/>
            </a:prstGeom>
            <a:grp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0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ahnschrift Light Condensed" panose="020B0502040204020203" pitchFamily="34" charset="0"/>
                </a:rPr>
                <a:t>STEP 2</a:t>
              </a:r>
            </a:p>
          </p:txBody>
        </p:sp>
      </p:grpSp>
      <p:grpSp>
        <p:nvGrpSpPr>
          <p:cNvPr id="88" name="Group 87"/>
          <p:cNvGrpSpPr/>
          <p:nvPr/>
        </p:nvGrpSpPr>
        <p:grpSpPr>
          <a:xfrm>
            <a:off x="8002880" y="1549211"/>
            <a:ext cx="3488983" cy="501626"/>
            <a:chOff x="785837" y="1540283"/>
            <a:chExt cx="2634696" cy="501626"/>
          </a:xfrm>
          <a:solidFill>
            <a:srgbClr val="6A7B9E"/>
          </a:solidFill>
        </p:grpSpPr>
        <p:sp>
          <p:nvSpPr>
            <p:cNvPr id="89" name="Rounded Rectangle 88"/>
            <p:cNvSpPr/>
            <p:nvPr/>
          </p:nvSpPr>
          <p:spPr>
            <a:xfrm>
              <a:off x="785837" y="1540283"/>
              <a:ext cx="2634696" cy="501626"/>
            </a:xfrm>
            <a:prstGeom prst="round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89"/>
            <p:cNvSpPr/>
            <p:nvPr/>
          </p:nvSpPr>
          <p:spPr>
            <a:xfrm>
              <a:off x="1523957" y="1605445"/>
              <a:ext cx="1065957" cy="400110"/>
            </a:xfrm>
            <a:prstGeom prst="rect">
              <a:avLst/>
            </a:prstGeom>
            <a:grp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0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ahnschrift Light Condensed" panose="020B0502040204020203" pitchFamily="34" charset="0"/>
                </a:rPr>
                <a:t>STEP 3</a:t>
              </a:r>
            </a:p>
          </p:txBody>
        </p:sp>
      </p:grpSp>
      <p:pic>
        <p:nvPicPr>
          <p:cNvPr id="147" name="Picture 14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960538" y="2575820"/>
            <a:ext cx="514645" cy="2928938"/>
          </a:xfrm>
          <a:prstGeom prst="rect">
            <a:avLst/>
          </a:prstGeom>
        </p:spPr>
      </p:pic>
      <p:sp>
        <p:nvSpPr>
          <p:cNvPr id="61" name="TextBox 60"/>
          <p:cNvSpPr txBox="1"/>
          <p:nvPr/>
        </p:nvSpPr>
        <p:spPr>
          <a:xfrm>
            <a:off x="947455" y="2332336"/>
            <a:ext cx="21291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>
                <a:latin typeface="Bahnschrift Condensed" panose="020B0502040204020203" pitchFamily="34" charset="0"/>
              </a:rPr>
              <a:t>Details of Process Change</a:t>
            </a:r>
          </a:p>
        </p:txBody>
      </p:sp>
      <p:graphicFrame>
        <p:nvGraphicFramePr>
          <p:cNvPr id="62" name="Table 61"/>
          <p:cNvGraphicFramePr>
            <a:graphicFrameLocks noGrp="1"/>
          </p:cNvGraphicFramePr>
          <p:nvPr/>
        </p:nvGraphicFramePr>
        <p:xfrm>
          <a:off x="1876509" y="2814296"/>
          <a:ext cx="8515411" cy="26137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15674">
                  <a:extLst>
                    <a:ext uri="{9D8B030D-6E8A-4147-A177-3AD203B41FA5}">
                      <a16:colId xmlns:a16="http://schemas.microsoft.com/office/drawing/2014/main" val="6433159"/>
                    </a:ext>
                  </a:extLst>
                </a:gridCol>
                <a:gridCol w="2381250">
                  <a:extLst>
                    <a:ext uri="{9D8B030D-6E8A-4147-A177-3AD203B41FA5}">
                      <a16:colId xmlns:a16="http://schemas.microsoft.com/office/drawing/2014/main" val="1760845911"/>
                    </a:ext>
                  </a:extLst>
                </a:gridCol>
                <a:gridCol w="3318487">
                  <a:extLst>
                    <a:ext uri="{9D8B030D-6E8A-4147-A177-3AD203B41FA5}">
                      <a16:colId xmlns:a16="http://schemas.microsoft.com/office/drawing/2014/main" val="2691823362"/>
                    </a:ext>
                  </a:extLst>
                </a:gridCol>
              </a:tblGrid>
              <a:tr h="56960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Bahnschrift SemiBold Condensed" panose="020B0502040204020203" pitchFamily="34" charset="0"/>
                        </a:rPr>
                        <a:t>Existing</a:t>
                      </a:r>
                      <a:r>
                        <a:rPr lang="en-US" baseline="0" dirty="0">
                          <a:solidFill>
                            <a:schemeClr val="bg1"/>
                          </a:solidFill>
                          <a:latin typeface="Bahnschrift SemiBold Condensed" panose="020B0502040204020203" pitchFamily="34" charset="0"/>
                        </a:rPr>
                        <a:t> Process</a:t>
                      </a:r>
                      <a:endParaRPr lang="en-US" dirty="0">
                        <a:solidFill>
                          <a:schemeClr val="bg1"/>
                        </a:solidFill>
                        <a:latin typeface="Bahnschrift SemiBold Condensed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6994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1" kern="1200" dirty="0">
                          <a:solidFill>
                            <a:schemeClr val="bg1"/>
                          </a:solidFill>
                          <a:latin typeface="Bahnschrift SemiBold Condensed" panose="020B0502040204020203" pitchFamily="34" charset="0"/>
                          <a:ea typeface="+mn-ea"/>
                          <a:cs typeface="+mn-cs"/>
                        </a:rPr>
                        <a:t>Proposed</a:t>
                      </a:r>
                      <a:r>
                        <a:rPr lang="en-US" sz="1800" b="1" kern="1200" baseline="0" dirty="0">
                          <a:solidFill>
                            <a:schemeClr val="bg1"/>
                          </a:solidFill>
                          <a:latin typeface="Bahnschrift SemiBold Condensed" panose="020B0502040204020203" pitchFamily="34" charset="0"/>
                          <a:ea typeface="+mn-ea"/>
                          <a:cs typeface="+mn-cs"/>
                        </a:rPr>
                        <a:t> Process</a:t>
                      </a:r>
                      <a:endParaRPr lang="en-US" sz="1800" b="1" kern="1200" dirty="0">
                        <a:solidFill>
                          <a:schemeClr val="bg1"/>
                        </a:solidFill>
                        <a:latin typeface="Bahnschrift SemiBold Condensed" panose="020B0502040204020203" pitchFamily="34" charset="0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6994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1" kern="1200" dirty="0">
                          <a:solidFill>
                            <a:schemeClr val="bg1"/>
                          </a:solidFill>
                          <a:latin typeface="Bahnschrift SemiBold Condensed" panose="020B0502040204020203" pitchFamily="34" charset="0"/>
                          <a:ea typeface="+mn-ea"/>
                          <a:cs typeface="+mn-cs"/>
                        </a:rPr>
                        <a:t>Characeristics values affected/Remark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69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1144530"/>
                  </a:ext>
                </a:extLst>
              </a:tr>
              <a:tr h="2044150">
                <a:tc gridSpan="3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5159205"/>
                  </a:ext>
                </a:extLst>
              </a:tr>
            </a:tbl>
          </a:graphicData>
        </a:graphic>
      </p:graphicFrame>
      <p:pic>
        <p:nvPicPr>
          <p:cNvPr id="63" name="Picture 62"/>
          <p:cNvPicPr>
            <a:picLocks noChangeAspect="1"/>
          </p:cNvPicPr>
          <p:nvPr/>
        </p:nvPicPr>
        <p:blipFill rotWithShape="1">
          <a:blip r:embed="rId10"/>
          <a:srcRect l="12735" t="32979" r="13195" b="33816"/>
          <a:stretch/>
        </p:blipFill>
        <p:spPr>
          <a:xfrm>
            <a:off x="1876509" y="3443941"/>
            <a:ext cx="8492480" cy="1984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8426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77371" y="1364228"/>
            <a:ext cx="11408229" cy="5173731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785836" y="1540283"/>
            <a:ext cx="3488983" cy="501626"/>
            <a:chOff x="785837" y="1540283"/>
            <a:chExt cx="2634696" cy="501626"/>
          </a:xfrm>
        </p:grpSpPr>
        <p:sp>
          <p:nvSpPr>
            <p:cNvPr id="8" name="Rounded Rectangle 7"/>
            <p:cNvSpPr/>
            <p:nvPr/>
          </p:nvSpPr>
          <p:spPr>
            <a:xfrm>
              <a:off x="785837" y="1540283"/>
              <a:ext cx="2634696" cy="501626"/>
            </a:xfrm>
            <a:prstGeom prst="roundRect">
              <a:avLst/>
            </a:prstGeom>
            <a:solidFill>
              <a:srgbClr val="00206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1523957" y="1605445"/>
              <a:ext cx="1065957" cy="40011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0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ahnschrift Light Condensed" panose="020B0502040204020203" pitchFamily="34" charset="0"/>
                </a:rPr>
                <a:t>STEP 1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10622106" y="5974642"/>
            <a:ext cx="944397" cy="408801"/>
            <a:chOff x="10729068" y="5585509"/>
            <a:chExt cx="944397" cy="408801"/>
          </a:xfrm>
        </p:grpSpPr>
        <p:sp>
          <p:nvSpPr>
            <p:cNvPr id="18" name="Rounded Rectangle 17">
              <a:hlinkClick r:id="rId2" action="ppaction://hlinksldjump"/>
            </p:cNvPr>
            <p:cNvSpPr/>
            <p:nvPr/>
          </p:nvSpPr>
          <p:spPr>
            <a:xfrm>
              <a:off x="10729068" y="5585509"/>
              <a:ext cx="944397" cy="408801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0932158" y="5613169"/>
              <a:ext cx="520340" cy="338554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16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ahnschrift Light Condensed" panose="020B0502040204020203" pitchFamily="34" charset="0"/>
                </a:rPr>
                <a:t>NEXT</a:t>
              </a:r>
              <a:endParaRPr lang="en-US" sz="16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Condensed" panose="020B0502040204020203" pitchFamily="34" charset="0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9645122" y="5974642"/>
            <a:ext cx="944397" cy="408801"/>
            <a:chOff x="9752084" y="5585509"/>
            <a:chExt cx="944397" cy="408801"/>
          </a:xfrm>
        </p:grpSpPr>
        <p:sp>
          <p:nvSpPr>
            <p:cNvPr id="37" name="Rounded Rectangle 36">
              <a:hlinkClick r:id="rId3" action="ppaction://hlinksldjump"/>
            </p:cNvPr>
            <p:cNvSpPr/>
            <p:nvPr/>
          </p:nvSpPr>
          <p:spPr>
            <a:xfrm>
              <a:off x="9752084" y="5585509"/>
              <a:ext cx="944397" cy="408801"/>
            </a:xfrm>
            <a:prstGeom prst="roundRect">
              <a:avLst/>
            </a:prstGeom>
            <a:solidFill>
              <a:srgbClr val="BFBFBF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9784721" y="5613169"/>
              <a:ext cx="879123" cy="338554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16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ahnschrift Light Condensed" panose="020B0502040204020203" pitchFamily="34" charset="0"/>
                </a:rPr>
                <a:t>PREVIOUS</a:t>
              </a:r>
              <a:endParaRPr lang="en-US" sz="16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Condensed" panose="020B0502040204020203" pitchFamily="34" charset="0"/>
              </a:endParaRPr>
            </a:p>
          </p:txBody>
        </p:sp>
      </p:grpSp>
      <p:sp>
        <p:nvSpPr>
          <p:cNvPr id="11" name="Rectangle 10"/>
          <p:cNvSpPr/>
          <p:nvPr/>
        </p:nvSpPr>
        <p:spPr>
          <a:xfrm>
            <a:off x="2569965" y="4191140"/>
            <a:ext cx="116250" cy="105834"/>
          </a:xfrm>
          <a:prstGeom prst="rect">
            <a:avLst/>
          </a:prstGeom>
          <a:solidFill>
            <a:schemeClr val="bg1"/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77432" y="2231432"/>
            <a:ext cx="10723993" cy="3565319"/>
          </a:xfrm>
          <a:prstGeom prst="rect">
            <a:avLst/>
          </a:prstGeom>
          <a:solidFill>
            <a:srgbClr val="F2EDF3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4" name="Group 123"/>
          <p:cNvGrpSpPr/>
          <p:nvPr/>
        </p:nvGrpSpPr>
        <p:grpSpPr>
          <a:xfrm>
            <a:off x="-7621" y="-7471"/>
            <a:ext cx="12199621" cy="1071014"/>
            <a:chOff x="-7621" y="-7471"/>
            <a:chExt cx="12199621" cy="1071014"/>
          </a:xfrm>
        </p:grpSpPr>
        <p:sp>
          <p:nvSpPr>
            <p:cNvPr id="125" name="Rectangle 124"/>
            <p:cNvSpPr/>
            <p:nvPr/>
          </p:nvSpPr>
          <p:spPr>
            <a:xfrm>
              <a:off x="-7621" y="-7471"/>
              <a:ext cx="12192000" cy="1053846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6" name="Rectangle 125"/>
            <p:cNvSpPr/>
            <p:nvPr/>
          </p:nvSpPr>
          <p:spPr>
            <a:xfrm>
              <a:off x="4526915" y="218397"/>
              <a:ext cx="7656334" cy="824865"/>
            </a:xfrm>
            <a:prstGeom prst="rect">
              <a:avLst/>
            </a:prstGeom>
            <a:solidFill>
              <a:srgbClr val="002060">
                <a:alpha val="67000"/>
              </a:srgb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7" name="Rectangle 126"/>
            <p:cNvSpPr/>
            <p:nvPr/>
          </p:nvSpPr>
          <p:spPr>
            <a:xfrm>
              <a:off x="11353799" y="164383"/>
              <a:ext cx="814479" cy="899160"/>
            </a:xfrm>
            <a:prstGeom prst="rect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8" name="Group 127"/>
            <p:cNvGrpSpPr/>
            <p:nvPr/>
          </p:nvGrpSpPr>
          <p:grpSpPr>
            <a:xfrm>
              <a:off x="0" y="0"/>
              <a:ext cx="12192000" cy="954816"/>
              <a:chOff x="0" y="0"/>
              <a:chExt cx="12192000" cy="954816"/>
            </a:xfrm>
          </p:grpSpPr>
          <p:pic>
            <p:nvPicPr>
              <p:cNvPr id="129" name="Picture 128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6856" t="21946" r="24681" b="32883"/>
              <a:stretch/>
            </p:blipFill>
            <p:spPr>
              <a:xfrm>
                <a:off x="157135" y="336869"/>
                <a:ext cx="628701" cy="585996"/>
              </a:xfrm>
              <a:prstGeom prst="rect">
                <a:avLst/>
              </a:prstGeom>
            </p:spPr>
          </p:pic>
          <p:sp>
            <p:nvSpPr>
              <p:cNvPr id="130" name="Rectangle 129"/>
              <p:cNvSpPr/>
              <p:nvPr/>
            </p:nvSpPr>
            <p:spPr>
              <a:xfrm>
                <a:off x="0" y="0"/>
                <a:ext cx="12192000" cy="213360"/>
              </a:xfrm>
              <a:prstGeom prst="rect">
                <a:avLst/>
              </a:prstGeom>
              <a:solidFill>
                <a:srgbClr val="00206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TextBox 130"/>
              <p:cNvSpPr txBox="1"/>
              <p:nvPr/>
            </p:nvSpPr>
            <p:spPr>
              <a:xfrm>
                <a:off x="921131" y="403752"/>
                <a:ext cx="279114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latin typeface="Bahnschrift Condensed" panose="020B0502040204020203" pitchFamily="34" charset="0"/>
                  </a:rPr>
                  <a:t>Process Change Report System</a:t>
                </a:r>
              </a:p>
            </p:txBody>
          </p:sp>
          <p:sp>
            <p:nvSpPr>
              <p:cNvPr id="132" name="Rectangle 131"/>
              <p:cNvSpPr/>
              <p:nvPr/>
            </p:nvSpPr>
            <p:spPr>
              <a:xfrm rot="2744622">
                <a:off x="4231290" y="351013"/>
                <a:ext cx="591277" cy="57612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TextBox 132">
                <a:hlinkClick r:id="rId5" action="ppaction://hlinksldjump"/>
              </p:cNvPr>
              <p:cNvSpPr txBox="1"/>
              <p:nvPr/>
            </p:nvSpPr>
            <p:spPr>
              <a:xfrm>
                <a:off x="5511691" y="445201"/>
                <a:ext cx="13885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u="sng" dirty="0">
                    <a:solidFill>
                      <a:schemeClr val="bg1"/>
                    </a:solidFill>
                    <a:latin typeface="Bahnschrift Condensed" panose="020B0502040204020203" pitchFamily="34" charset="0"/>
                  </a:rPr>
                  <a:t>Change Process</a:t>
                </a:r>
              </a:p>
            </p:txBody>
          </p:sp>
          <p:sp>
            <p:nvSpPr>
              <p:cNvPr id="134" name="TextBox 133">
                <a:hlinkClick r:id="rId6" action="ppaction://hlinksldjump"/>
              </p:cNvPr>
              <p:cNvSpPr txBox="1"/>
              <p:nvPr/>
            </p:nvSpPr>
            <p:spPr>
              <a:xfrm>
                <a:off x="7761310" y="419141"/>
                <a:ext cx="87075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u="sng" dirty="0">
                    <a:solidFill>
                      <a:schemeClr val="bg1"/>
                    </a:solidFill>
                    <a:latin typeface="Bahnschrift Condensed" panose="020B0502040204020203" pitchFamily="34" charset="0"/>
                  </a:rPr>
                  <a:t>Approval</a:t>
                </a:r>
              </a:p>
            </p:txBody>
          </p:sp>
          <p:sp>
            <p:nvSpPr>
              <p:cNvPr id="135" name="TextBox 134">
                <a:hlinkClick r:id="rId7" action="ppaction://hlinksldjump"/>
              </p:cNvPr>
              <p:cNvSpPr txBox="1"/>
              <p:nvPr/>
            </p:nvSpPr>
            <p:spPr>
              <a:xfrm>
                <a:off x="9524652" y="397474"/>
                <a:ext cx="6928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u="sng" dirty="0">
                    <a:solidFill>
                      <a:schemeClr val="bg1"/>
                    </a:solidFill>
                    <a:latin typeface="Bahnschrift Condensed" panose="020B0502040204020203" pitchFamily="34" charset="0"/>
                  </a:rPr>
                  <a:t>Report</a:t>
                </a:r>
              </a:p>
            </p:txBody>
          </p:sp>
          <p:grpSp>
            <p:nvGrpSpPr>
              <p:cNvPr id="136" name="Group 135"/>
              <p:cNvGrpSpPr/>
              <p:nvPr/>
            </p:nvGrpSpPr>
            <p:grpSpPr>
              <a:xfrm>
                <a:off x="11256811" y="267277"/>
                <a:ext cx="687539" cy="687539"/>
                <a:chOff x="6777990" y="3188970"/>
                <a:chExt cx="822960" cy="822960"/>
              </a:xfrm>
            </p:grpSpPr>
            <p:sp>
              <p:nvSpPr>
                <p:cNvPr id="137" name="Oval 136"/>
                <p:cNvSpPr/>
                <p:nvPr/>
              </p:nvSpPr>
              <p:spPr>
                <a:xfrm>
                  <a:off x="6777990" y="3188970"/>
                  <a:ext cx="822960" cy="822960"/>
                </a:xfrm>
                <a:prstGeom prst="ellipse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th-TH"/>
                </a:p>
              </p:txBody>
            </p:sp>
            <p:pic>
              <p:nvPicPr>
                <p:cNvPr id="138" name="Picture 137"/>
                <p:cNvPicPr>
                  <a:picLocks noChangeAspect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933831" y="3344811"/>
                  <a:ext cx="511277" cy="511277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85" name="Group 84"/>
          <p:cNvGrpSpPr/>
          <p:nvPr/>
        </p:nvGrpSpPr>
        <p:grpSpPr>
          <a:xfrm>
            <a:off x="4394938" y="1544823"/>
            <a:ext cx="3488983" cy="501626"/>
            <a:chOff x="785837" y="1540283"/>
            <a:chExt cx="2634696" cy="501626"/>
          </a:xfrm>
          <a:solidFill>
            <a:srgbClr val="002060"/>
          </a:solidFill>
        </p:grpSpPr>
        <p:sp>
          <p:nvSpPr>
            <p:cNvPr id="86" name="Rounded Rectangle 85"/>
            <p:cNvSpPr/>
            <p:nvPr/>
          </p:nvSpPr>
          <p:spPr>
            <a:xfrm>
              <a:off x="785837" y="1540283"/>
              <a:ext cx="2634696" cy="501626"/>
            </a:xfrm>
            <a:prstGeom prst="round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86"/>
            <p:cNvSpPr/>
            <p:nvPr/>
          </p:nvSpPr>
          <p:spPr>
            <a:xfrm>
              <a:off x="1523957" y="1605445"/>
              <a:ext cx="1065957" cy="400110"/>
            </a:xfrm>
            <a:prstGeom prst="rect">
              <a:avLst/>
            </a:prstGeom>
            <a:grp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0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ahnschrift Light Condensed" panose="020B0502040204020203" pitchFamily="34" charset="0"/>
                </a:rPr>
                <a:t>STEP 2</a:t>
              </a:r>
            </a:p>
          </p:txBody>
        </p:sp>
      </p:grpSp>
      <p:grpSp>
        <p:nvGrpSpPr>
          <p:cNvPr id="88" name="Group 87"/>
          <p:cNvGrpSpPr/>
          <p:nvPr/>
        </p:nvGrpSpPr>
        <p:grpSpPr>
          <a:xfrm>
            <a:off x="8002880" y="1549211"/>
            <a:ext cx="3488983" cy="501626"/>
            <a:chOff x="785837" y="1540283"/>
            <a:chExt cx="2634696" cy="501626"/>
          </a:xfrm>
          <a:solidFill>
            <a:srgbClr val="6A7B9E"/>
          </a:solidFill>
        </p:grpSpPr>
        <p:sp>
          <p:nvSpPr>
            <p:cNvPr id="89" name="Rounded Rectangle 88"/>
            <p:cNvSpPr/>
            <p:nvPr/>
          </p:nvSpPr>
          <p:spPr>
            <a:xfrm>
              <a:off x="785837" y="1540283"/>
              <a:ext cx="2634696" cy="501626"/>
            </a:xfrm>
            <a:prstGeom prst="round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89"/>
            <p:cNvSpPr/>
            <p:nvPr/>
          </p:nvSpPr>
          <p:spPr>
            <a:xfrm>
              <a:off x="1523957" y="1605445"/>
              <a:ext cx="1065957" cy="400110"/>
            </a:xfrm>
            <a:prstGeom prst="rect">
              <a:avLst/>
            </a:prstGeom>
            <a:grp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0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ahnschrift Light Condensed" panose="020B0502040204020203" pitchFamily="34" charset="0"/>
                </a:rPr>
                <a:t>STEP 3</a:t>
              </a:r>
            </a:p>
          </p:txBody>
        </p:sp>
      </p:grpSp>
      <p:pic>
        <p:nvPicPr>
          <p:cNvPr id="147" name="Picture 14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960538" y="2575820"/>
            <a:ext cx="514645" cy="2928938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910841" y="2175097"/>
            <a:ext cx="1826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>
                <a:latin typeface="Bahnschrift Condensed" panose="020B0502040204020203" pitchFamily="34" charset="0"/>
              </a:rPr>
              <a:t>Implementation plan :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1023402" y="2625678"/>
            <a:ext cx="21595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Bahnschrift Light Condensed" panose="020B0502040204020203" pitchFamily="34" charset="0"/>
              </a:rPr>
              <a:t>1 ) Re – organizing processes </a:t>
            </a:r>
          </a:p>
        </p:txBody>
      </p:sp>
      <p:sp>
        <p:nvSpPr>
          <p:cNvPr id="40" name="Rectangle 39"/>
          <p:cNvSpPr/>
          <p:nvPr/>
        </p:nvSpPr>
        <p:spPr>
          <a:xfrm>
            <a:off x="3175420" y="3225584"/>
            <a:ext cx="2406230" cy="25786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/>
          <p:cNvSpPr txBox="1"/>
          <p:nvPr/>
        </p:nvSpPr>
        <p:spPr>
          <a:xfrm>
            <a:off x="1994708" y="2921032"/>
            <a:ext cx="5293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u="sng" dirty="0">
                <a:latin typeface="Bahnschrift Light Condensed" panose="020B0502040204020203" pitchFamily="34" charset="0"/>
              </a:rPr>
              <a:t>Start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2643855" y="3176408"/>
            <a:ext cx="5084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Bahnschrift Light Condensed" panose="020B0502040204020203" pitchFamily="34" charset="0"/>
              </a:rPr>
              <a:t>Plan :</a:t>
            </a:r>
          </a:p>
        </p:txBody>
      </p:sp>
      <p:sp>
        <p:nvSpPr>
          <p:cNvPr id="43" name="Rectangle 42"/>
          <p:cNvSpPr/>
          <p:nvPr/>
        </p:nvSpPr>
        <p:spPr>
          <a:xfrm>
            <a:off x="6910493" y="3225079"/>
            <a:ext cx="2557397" cy="25786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6312079" y="3183357"/>
            <a:ext cx="6222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Bahnschrift Light Condensed" panose="020B0502040204020203" pitchFamily="34" charset="0"/>
              </a:rPr>
              <a:t>Actual :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1023402" y="3534033"/>
            <a:ext cx="24112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Bahnschrift Light Condensed" panose="020B0502040204020203" pitchFamily="34" charset="0"/>
              </a:rPr>
              <a:t>2 ) Surverying process capability </a:t>
            </a:r>
          </a:p>
        </p:txBody>
      </p:sp>
      <p:sp>
        <p:nvSpPr>
          <p:cNvPr id="51" name="Rectangle 50"/>
          <p:cNvSpPr/>
          <p:nvPr/>
        </p:nvSpPr>
        <p:spPr>
          <a:xfrm>
            <a:off x="3172273" y="4125736"/>
            <a:ext cx="2406230" cy="25786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/>
          <p:cNvSpPr txBox="1"/>
          <p:nvPr/>
        </p:nvSpPr>
        <p:spPr>
          <a:xfrm>
            <a:off x="2010838" y="3861743"/>
            <a:ext cx="5293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u="sng" dirty="0">
                <a:latin typeface="Bahnschrift Light Condensed" panose="020B0502040204020203" pitchFamily="34" charset="0"/>
              </a:rPr>
              <a:t>Start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2640708" y="4076560"/>
            <a:ext cx="5084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Bahnschrift Light Condensed" panose="020B0502040204020203" pitchFamily="34" charset="0"/>
              </a:rPr>
              <a:t>Plan :</a:t>
            </a:r>
          </a:p>
        </p:txBody>
      </p:sp>
      <p:sp>
        <p:nvSpPr>
          <p:cNvPr id="54" name="Rectangle 53"/>
          <p:cNvSpPr/>
          <p:nvPr/>
        </p:nvSpPr>
        <p:spPr>
          <a:xfrm>
            <a:off x="6907346" y="4125231"/>
            <a:ext cx="2557397" cy="25786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6308932" y="4083509"/>
            <a:ext cx="6222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Bahnschrift Light Condensed" panose="020B0502040204020203" pitchFamily="34" charset="0"/>
              </a:rPr>
              <a:t>Actual :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24202" y="4433008"/>
            <a:ext cx="26310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Bahnschrift Light Condensed" panose="020B0502040204020203" pitchFamily="34" charset="0"/>
              </a:rPr>
              <a:t>3 ) Preparing standard document </a:t>
            </a:r>
          </a:p>
        </p:txBody>
      </p:sp>
      <p:sp>
        <p:nvSpPr>
          <p:cNvPr id="62" name="Rectangle 61"/>
          <p:cNvSpPr/>
          <p:nvPr/>
        </p:nvSpPr>
        <p:spPr>
          <a:xfrm>
            <a:off x="3176220" y="5032914"/>
            <a:ext cx="2406230" cy="25786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/>
          <p:cNvSpPr txBox="1"/>
          <p:nvPr/>
        </p:nvSpPr>
        <p:spPr>
          <a:xfrm>
            <a:off x="1995508" y="4728362"/>
            <a:ext cx="5293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u="sng" dirty="0">
                <a:latin typeface="Bahnschrift Light Condensed" panose="020B0502040204020203" pitchFamily="34" charset="0"/>
              </a:rPr>
              <a:t>Start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2644655" y="4983738"/>
            <a:ext cx="5084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Bahnschrift Light Condensed" panose="020B0502040204020203" pitchFamily="34" charset="0"/>
              </a:rPr>
              <a:t>Plan :</a:t>
            </a:r>
          </a:p>
        </p:txBody>
      </p:sp>
      <p:sp>
        <p:nvSpPr>
          <p:cNvPr id="65" name="Rectangle 64"/>
          <p:cNvSpPr/>
          <p:nvPr/>
        </p:nvSpPr>
        <p:spPr>
          <a:xfrm>
            <a:off x="6911294" y="5032409"/>
            <a:ext cx="2553450" cy="25786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TextBox 65"/>
          <p:cNvSpPr txBox="1"/>
          <p:nvPr/>
        </p:nvSpPr>
        <p:spPr>
          <a:xfrm>
            <a:off x="6312879" y="4990687"/>
            <a:ext cx="6222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Bahnschrift Light Condensed" panose="020B0502040204020203" pitchFamily="34" charset="0"/>
              </a:rPr>
              <a:t>Actual :</a:t>
            </a:r>
          </a:p>
        </p:txBody>
      </p:sp>
      <p:pic>
        <p:nvPicPr>
          <p:cNvPr id="56" name="รูปภาพ 55">
            <a:extLst>
              <a:ext uri="{FF2B5EF4-FFF2-40B4-BE49-F238E27FC236}">
                <a16:creationId xmlns:a16="http://schemas.microsoft.com/office/drawing/2014/main" id="{5FDA982F-F44A-49BC-8165-E8B3CA92F1E7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3131" y="3253048"/>
            <a:ext cx="201921" cy="201921"/>
          </a:xfrm>
          <a:prstGeom prst="rect">
            <a:avLst/>
          </a:prstGeom>
        </p:spPr>
      </p:pic>
      <p:pic>
        <p:nvPicPr>
          <p:cNvPr id="57" name="รูปภาพ 56">
            <a:extLst>
              <a:ext uri="{FF2B5EF4-FFF2-40B4-BE49-F238E27FC236}">
                <a16:creationId xmlns:a16="http://schemas.microsoft.com/office/drawing/2014/main" id="{BCF9B5C2-A1C5-4E06-9E8E-9C734AC6D77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3131" y="4148728"/>
            <a:ext cx="201921" cy="201921"/>
          </a:xfrm>
          <a:prstGeom prst="rect">
            <a:avLst/>
          </a:prstGeom>
        </p:spPr>
      </p:pic>
      <p:pic>
        <p:nvPicPr>
          <p:cNvPr id="58" name="รูปภาพ 57">
            <a:extLst>
              <a:ext uri="{FF2B5EF4-FFF2-40B4-BE49-F238E27FC236}">
                <a16:creationId xmlns:a16="http://schemas.microsoft.com/office/drawing/2014/main" id="{4800AA50-0D9B-45B9-946F-A4E0907ED0DB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3131" y="5038197"/>
            <a:ext cx="201921" cy="201921"/>
          </a:xfrm>
          <a:prstGeom prst="rect">
            <a:avLst/>
          </a:prstGeom>
        </p:spPr>
      </p:pic>
      <p:pic>
        <p:nvPicPr>
          <p:cNvPr id="59" name="รูปภาพ 58">
            <a:extLst>
              <a:ext uri="{FF2B5EF4-FFF2-40B4-BE49-F238E27FC236}">
                <a16:creationId xmlns:a16="http://schemas.microsoft.com/office/drawing/2014/main" id="{52324A2E-F74F-498D-9897-7B5F63F37FD8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9394" y="3253174"/>
            <a:ext cx="201921" cy="201921"/>
          </a:xfrm>
          <a:prstGeom prst="rect">
            <a:avLst/>
          </a:prstGeom>
        </p:spPr>
      </p:pic>
      <p:pic>
        <p:nvPicPr>
          <p:cNvPr id="60" name="รูปภาพ 59">
            <a:extLst>
              <a:ext uri="{FF2B5EF4-FFF2-40B4-BE49-F238E27FC236}">
                <a16:creationId xmlns:a16="http://schemas.microsoft.com/office/drawing/2014/main" id="{AF50B4E3-A057-4D87-A06E-14A85EA4E5B5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9395" y="4153200"/>
            <a:ext cx="201921" cy="201921"/>
          </a:xfrm>
          <a:prstGeom prst="rect">
            <a:avLst/>
          </a:prstGeom>
        </p:spPr>
      </p:pic>
      <p:pic>
        <p:nvPicPr>
          <p:cNvPr id="67" name="รูปภาพ 66">
            <a:extLst>
              <a:ext uri="{FF2B5EF4-FFF2-40B4-BE49-F238E27FC236}">
                <a16:creationId xmlns:a16="http://schemas.microsoft.com/office/drawing/2014/main" id="{EA99A921-3248-4BDE-BCAD-061B15077E84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2557" y="5060378"/>
            <a:ext cx="201921" cy="201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6803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77371" y="1364228"/>
            <a:ext cx="11408229" cy="5173731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785836" y="1540283"/>
            <a:ext cx="3488983" cy="501626"/>
            <a:chOff x="785837" y="1540283"/>
            <a:chExt cx="2634696" cy="501626"/>
          </a:xfrm>
        </p:grpSpPr>
        <p:sp>
          <p:nvSpPr>
            <p:cNvPr id="8" name="Rounded Rectangle 7"/>
            <p:cNvSpPr/>
            <p:nvPr/>
          </p:nvSpPr>
          <p:spPr>
            <a:xfrm>
              <a:off x="785837" y="1540283"/>
              <a:ext cx="2634696" cy="501626"/>
            </a:xfrm>
            <a:prstGeom prst="roundRect">
              <a:avLst/>
            </a:prstGeom>
            <a:solidFill>
              <a:srgbClr val="00206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1523957" y="1605445"/>
              <a:ext cx="1065957" cy="40011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0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ahnschrift Light Condensed" panose="020B0502040204020203" pitchFamily="34" charset="0"/>
                </a:rPr>
                <a:t>STEP 1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10622106" y="5974642"/>
            <a:ext cx="944397" cy="408801"/>
            <a:chOff x="10729068" y="5585509"/>
            <a:chExt cx="944397" cy="408801"/>
          </a:xfrm>
        </p:grpSpPr>
        <p:sp>
          <p:nvSpPr>
            <p:cNvPr id="18" name="Rounded Rectangle 17">
              <a:hlinkClick r:id="rId2" action="ppaction://hlinksldjump"/>
            </p:cNvPr>
            <p:cNvSpPr/>
            <p:nvPr/>
          </p:nvSpPr>
          <p:spPr>
            <a:xfrm>
              <a:off x="10729068" y="5585509"/>
              <a:ext cx="944397" cy="408801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0932158" y="5613169"/>
              <a:ext cx="520340" cy="338554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16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ahnschrift Light Condensed" panose="020B0502040204020203" pitchFamily="34" charset="0"/>
                </a:rPr>
                <a:t>NEXT</a:t>
              </a:r>
              <a:endParaRPr lang="en-US" sz="16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Condensed" panose="020B0502040204020203" pitchFamily="34" charset="0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9645122" y="5974642"/>
            <a:ext cx="944397" cy="408801"/>
            <a:chOff x="9752084" y="5585509"/>
            <a:chExt cx="944397" cy="408801"/>
          </a:xfrm>
        </p:grpSpPr>
        <p:sp>
          <p:nvSpPr>
            <p:cNvPr id="37" name="Rounded Rectangle 36">
              <a:hlinkClick r:id="rId3" action="ppaction://hlinksldjump"/>
            </p:cNvPr>
            <p:cNvSpPr/>
            <p:nvPr/>
          </p:nvSpPr>
          <p:spPr>
            <a:xfrm>
              <a:off x="9752084" y="5585509"/>
              <a:ext cx="944397" cy="408801"/>
            </a:xfrm>
            <a:prstGeom prst="roundRect">
              <a:avLst/>
            </a:prstGeom>
            <a:solidFill>
              <a:srgbClr val="BFBFBF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hlinkClick r:id="rId4" action="ppaction://hlinksldjump"/>
            </p:cNvPr>
            <p:cNvSpPr/>
            <p:nvPr/>
          </p:nvSpPr>
          <p:spPr>
            <a:xfrm>
              <a:off x="9784721" y="5613169"/>
              <a:ext cx="879123" cy="338554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16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ahnschrift Light Condensed" panose="020B0502040204020203" pitchFamily="34" charset="0"/>
                </a:rPr>
                <a:t>PREVIOUS</a:t>
              </a:r>
              <a:endParaRPr lang="en-US" sz="16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Condensed" panose="020B0502040204020203" pitchFamily="34" charset="0"/>
              </a:endParaRPr>
            </a:p>
          </p:txBody>
        </p:sp>
      </p:grpSp>
      <p:sp>
        <p:nvSpPr>
          <p:cNvPr id="11" name="Rectangle 10"/>
          <p:cNvSpPr/>
          <p:nvPr/>
        </p:nvSpPr>
        <p:spPr>
          <a:xfrm>
            <a:off x="2569965" y="4191140"/>
            <a:ext cx="116250" cy="105834"/>
          </a:xfrm>
          <a:prstGeom prst="rect">
            <a:avLst/>
          </a:prstGeom>
          <a:solidFill>
            <a:schemeClr val="bg1"/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77432" y="2231432"/>
            <a:ext cx="10723993" cy="3565319"/>
          </a:xfrm>
          <a:prstGeom prst="rect">
            <a:avLst/>
          </a:prstGeom>
          <a:solidFill>
            <a:srgbClr val="F2EDF3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4" name="Group 123"/>
          <p:cNvGrpSpPr/>
          <p:nvPr/>
        </p:nvGrpSpPr>
        <p:grpSpPr>
          <a:xfrm>
            <a:off x="-7621" y="-7471"/>
            <a:ext cx="12199621" cy="1071014"/>
            <a:chOff x="-7621" y="-7471"/>
            <a:chExt cx="12199621" cy="1071014"/>
          </a:xfrm>
        </p:grpSpPr>
        <p:sp>
          <p:nvSpPr>
            <p:cNvPr id="125" name="Rectangle 124"/>
            <p:cNvSpPr/>
            <p:nvPr/>
          </p:nvSpPr>
          <p:spPr>
            <a:xfrm>
              <a:off x="-7621" y="-7471"/>
              <a:ext cx="12192000" cy="1053846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6" name="Rectangle 125"/>
            <p:cNvSpPr/>
            <p:nvPr/>
          </p:nvSpPr>
          <p:spPr>
            <a:xfrm>
              <a:off x="4526915" y="218397"/>
              <a:ext cx="7656334" cy="824865"/>
            </a:xfrm>
            <a:prstGeom prst="rect">
              <a:avLst/>
            </a:prstGeom>
            <a:solidFill>
              <a:srgbClr val="002060">
                <a:alpha val="67000"/>
              </a:srgb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7" name="Rectangle 126"/>
            <p:cNvSpPr/>
            <p:nvPr/>
          </p:nvSpPr>
          <p:spPr>
            <a:xfrm>
              <a:off x="11353799" y="164383"/>
              <a:ext cx="814479" cy="899160"/>
            </a:xfrm>
            <a:prstGeom prst="rect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8" name="Group 127"/>
            <p:cNvGrpSpPr/>
            <p:nvPr/>
          </p:nvGrpSpPr>
          <p:grpSpPr>
            <a:xfrm>
              <a:off x="0" y="0"/>
              <a:ext cx="12192000" cy="954816"/>
              <a:chOff x="0" y="0"/>
              <a:chExt cx="12192000" cy="954816"/>
            </a:xfrm>
          </p:grpSpPr>
          <p:pic>
            <p:nvPicPr>
              <p:cNvPr id="129" name="Picture 128"/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6856" t="21946" r="24681" b="32883"/>
              <a:stretch/>
            </p:blipFill>
            <p:spPr>
              <a:xfrm>
                <a:off x="157135" y="336869"/>
                <a:ext cx="628701" cy="585996"/>
              </a:xfrm>
              <a:prstGeom prst="rect">
                <a:avLst/>
              </a:prstGeom>
            </p:spPr>
          </p:pic>
          <p:sp>
            <p:nvSpPr>
              <p:cNvPr id="130" name="Rectangle 129"/>
              <p:cNvSpPr/>
              <p:nvPr/>
            </p:nvSpPr>
            <p:spPr>
              <a:xfrm>
                <a:off x="0" y="0"/>
                <a:ext cx="12192000" cy="213360"/>
              </a:xfrm>
              <a:prstGeom prst="rect">
                <a:avLst/>
              </a:prstGeom>
              <a:solidFill>
                <a:srgbClr val="00206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TextBox 130"/>
              <p:cNvSpPr txBox="1"/>
              <p:nvPr/>
            </p:nvSpPr>
            <p:spPr>
              <a:xfrm>
                <a:off x="921131" y="403752"/>
                <a:ext cx="279114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latin typeface="Bahnschrift Condensed" panose="020B0502040204020203" pitchFamily="34" charset="0"/>
                  </a:rPr>
                  <a:t>Process Change Report System</a:t>
                </a:r>
              </a:p>
            </p:txBody>
          </p:sp>
          <p:sp>
            <p:nvSpPr>
              <p:cNvPr id="132" name="Rectangle 131"/>
              <p:cNvSpPr/>
              <p:nvPr/>
            </p:nvSpPr>
            <p:spPr>
              <a:xfrm rot="2744622">
                <a:off x="4231290" y="351013"/>
                <a:ext cx="591277" cy="57612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TextBox 132">
                <a:hlinkClick r:id="rId6" action="ppaction://hlinksldjump"/>
              </p:cNvPr>
              <p:cNvSpPr txBox="1"/>
              <p:nvPr/>
            </p:nvSpPr>
            <p:spPr>
              <a:xfrm>
                <a:off x="5511691" y="445201"/>
                <a:ext cx="13885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u="sng" dirty="0">
                    <a:solidFill>
                      <a:schemeClr val="bg1"/>
                    </a:solidFill>
                    <a:latin typeface="Bahnschrift Condensed" panose="020B0502040204020203" pitchFamily="34" charset="0"/>
                  </a:rPr>
                  <a:t>Change Process</a:t>
                </a:r>
              </a:p>
            </p:txBody>
          </p:sp>
          <p:sp>
            <p:nvSpPr>
              <p:cNvPr id="134" name="TextBox 133">
                <a:hlinkClick r:id="rId7" action="ppaction://hlinksldjump"/>
              </p:cNvPr>
              <p:cNvSpPr txBox="1"/>
              <p:nvPr/>
            </p:nvSpPr>
            <p:spPr>
              <a:xfrm>
                <a:off x="7761310" y="419141"/>
                <a:ext cx="87075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u="sng" dirty="0">
                    <a:solidFill>
                      <a:schemeClr val="bg1"/>
                    </a:solidFill>
                    <a:latin typeface="Bahnschrift Condensed" panose="020B0502040204020203" pitchFamily="34" charset="0"/>
                  </a:rPr>
                  <a:t>Approval</a:t>
                </a:r>
              </a:p>
            </p:txBody>
          </p:sp>
          <p:sp>
            <p:nvSpPr>
              <p:cNvPr id="135" name="TextBox 134">
                <a:hlinkClick r:id="rId8" action="ppaction://hlinksldjump"/>
              </p:cNvPr>
              <p:cNvSpPr txBox="1"/>
              <p:nvPr/>
            </p:nvSpPr>
            <p:spPr>
              <a:xfrm>
                <a:off x="9524652" y="397474"/>
                <a:ext cx="6928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u="sng" dirty="0">
                    <a:solidFill>
                      <a:schemeClr val="bg1"/>
                    </a:solidFill>
                    <a:latin typeface="Bahnschrift Condensed" panose="020B0502040204020203" pitchFamily="34" charset="0"/>
                  </a:rPr>
                  <a:t>Report</a:t>
                </a:r>
              </a:p>
            </p:txBody>
          </p:sp>
          <p:grpSp>
            <p:nvGrpSpPr>
              <p:cNvPr id="136" name="Group 135"/>
              <p:cNvGrpSpPr/>
              <p:nvPr/>
            </p:nvGrpSpPr>
            <p:grpSpPr>
              <a:xfrm>
                <a:off x="11256811" y="267277"/>
                <a:ext cx="687539" cy="687539"/>
                <a:chOff x="6777990" y="3188970"/>
                <a:chExt cx="822960" cy="822960"/>
              </a:xfrm>
            </p:grpSpPr>
            <p:sp>
              <p:nvSpPr>
                <p:cNvPr id="137" name="Oval 136"/>
                <p:cNvSpPr/>
                <p:nvPr/>
              </p:nvSpPr>
              <p:spPr>
                <a:xfrm>
                  <a:off x="6777990" y="3188970"/>
                  <a:ext cx="822960" cy="822960"/>
                </a:xfrm>
                <a:prstGeom prst="ellipse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th-TH"/>
                </a:p>
              </p:txBody>
            </p:sp>
            <p:pic>
              <p:nvPicPr>
                <p:cNvPr id="138" name="Picture 137"/>
                <p:cNvPicPr>
                  <a:picLocks noChangeAspect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933831" y="3344811"/>
                  <a:ext cx="511277" cy="511277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85" name="Group 84"/>
          <p:cNvGrpSpPr/>
          <p:nvPr/>
        </p:nvGrpSpPr>
        <p:grpSpPr>
          <a:xfrm>
            <a:off x="4394938" y="1544823"/>
            <a:ext cx="3488983" cy="501626"/>
            <a:chOff x="785837" y="1540283"/>
            <a:chExt cx="2634696" cy="501626"/>
          </a:xfrm>
          <a:solidFill>
            <a:srgbClr val="002060"/>
          </a:solidFill>
        </p:grpSpPr>
        <p:sp>
          <p:nvSpPr>
            <p:cNvPr id="86" name="Rounded Rectangle 85"/>
            <p:cNvSpPr/>
            <p:nvPr/>
          </p:nvSpPr>
          <p:spPr>
            <a:xfrm>
              <a:off x="785837" y="1540283"/>
              <a:ext cx="2634696" cy="501626"/>
            </a:xfrm>
            <a:prstGeom prst="round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86"/>
            <p:cNvSpPr/>
            <p:nvPr/>
          </p:nvSpPr>
          <p:spPr>
            <a:xfrm>
              <a:off x="1523957" y="1605445"/>
              <a:ext cx="1065957" cy="400110"/>
            </a:xfrm>
            <a:prstGeom prst="rect">
              <a:avLst/>
            </a:prstGeom>
            <a:grp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0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ahnschrift Light Condensed" panose="020B0502040204020203" pitchFamily="34" charset="0"/>
                </a:rPr>
                <a:t>STEP 2</a:t>
              </a:r>
            </a:p>
          </p:txBody>
        </p:sp>
      </p:grpSp>
      <p:grpSp>
        <p:nvGrpSpPr>
          <p:cNvPr id="88" name="Group 87"/>
          <p:cNvGrpSpPr/>
          <p:nvPr/>
        </p:nvGrpSpPr>
        <p:grpSpPr>
          <a:xfrm>
            <a:off x="8002880" y="1549211"/>
            <a:ext cx="3488983" cy="501626"/>
            <a:chOff x="785837" y="1540283"/>
            <a:chExt cx="2634696" cy="501626"/>
          </a:xfrm>
          <a:solidFill>
            <a:srgbClr val="6A7B9E"/>
          </a:solidFill>
        </p:grpSpPr>
        <p:sp>
          <p:nvSpPr>
            <p:cNvPr id="89" name="Rounded Rectangle 88"/>
            <p:cNvSpPr/>
            <p:nvPr/>
          </p:nvSpPr>
          <p:spPr>
            <a:xfrm>
              <a:off x="785837" y="1540283"/>
              <a:ext cx="2634696" cy="501626"/>
            </a:xfrm>
            <a:prstGeom prst="round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89"/>
            <p:cNvSpPr/>
            <p:nvPr/>
          </p:nvSpPr>
          <p:spPr>
            <a:xfrm>
              <a:off x="1523957" y="1605445"/>
              <a:ext cx="1065957" cy="400110"/>
            </a:xfrm>
            <a:prstGeom prst="rect">
              <a:avLst/>
            </a:prstGeom>
            <a:grp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0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ahnschrift Light Condensed" panose="020B0502040204020203" pitchFamily="34" charset="0"/>
                </a:rPr>
                <a:t>STEP 3</a:t>
              </a:r>
            </a:p>
          </p:txBody>
        </p:sp>
      </p:grpSp>
      <p:pic>
        <p:nvPicPr>
          <p:cNvPr id="147" name="Picture 14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960538" y="2575820"/>
            <a:ext cx="514645" cy="2928938"/>
          </a:xfrm>
          <a:prstGeom prst="rect">
            <a:avLst/>
          </a:prstGeom>
        </p:spPr>
      </p:pic>
      <p:sp>
        <p:nvSpPr>
          <p:cNvPr id="49" name="TextBox 48"/>
          <p:cNvSpPr txBox="1"/>
          <p:nvPr/>
        </p:nvSpPr>
        <p:spPr>
          <a:xfrm>
            <a:off x="1100576" y="2435687"/>
            <a:ext cx="17283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Bahnschrift Light Condensed" panose="020B0502040204020203" pitchFamily="34" charset="0"/>
              </a:rPr>
              <a:t>4 ) PFMEA/QA Network </a:t>
            </a:r>
          </a:p>
        </p:txBody>
      </p:sp>
      <p:sp>
        <p:nvSpPr>
          <p:cNvPr id="50" name="Rectangle 49"/>
          <p:cNvSpPr/>
          <p:nvPr/>
        </p:nvSpPr>
        <p:spPr>
          <a:xfrm>
            <a:off x="3249447" y="3027390"/>
            <a:ext cx="2406230" cy="25786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/>
          <p:cNvSpPr txBox="1"/>
          <p:nvPr/>
        </p:nvSpPr>
        <p:spPr>
          <a:xfrm>
            <a:off x="2088012" y="2763397"/>
            <a:ext cx="5293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u="sng" dirty="0">
                <a:latin typeface="Bahnschrift Light Condensed" panose="020B0502040204020203" pitchFamily="34" charset="0"/>
              </a:rPr>
              <a:t>Start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2717882" y="2978214"/>
            <a:ext cx="5084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Bahnschrift Light Condensed" panose="020B0502040204020203" pitchFamily="34" charset="0"/>
              </a:rPr>
              <a:t>Plan :</a:t>
            </a:r>
          </a:p>
        </p:txBody>
      </p:sp>
      <p:sp>
        <p:nvSpPr>
          <p:cNvPr id="53" name="Rectangle 52"/>
          <p:cNvSpPr/>
          <p:nvPr/>
        </p:nvSpPr>
        <p:spPr>
          <a:xfrm>
            <a:off x="6984520" y="3026885"/>
            <a:ext cx="2557397" cy="25786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/>
          <p:cNvSpPr txBox="1"/>
          <p:nvPr/>
        </p:nvSpPr>
        <p:spPr>
          <a:xfrm>
            <a:off x="6386106" y="2985163"/>
            <a:ext cx="6222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Bahnschrift Light Condensed" panose="020B0502040204020203" pitchFamily="34" charset="0"/>
              </a:rPr>
              <a:t>Actual :</a:t>
            </a:r>
          </a:p>
        </p:txBody>
      </p:sp>
      <p:sp>
        <p:nvSpPr>
          <p:cNvPr id="60" name="Oval 59"/>
          <p:cNvSpPr/>
          <p:nvPr/>
        </p:nvSpPr>
        <p:spPr>
          <a:xfrm>
            <a:off x="3249954" y="2558859"/>
            <a:ext cx="151413" cy="151413"/>
          </a:xfrm>
          <a:prstGeom prst="ellipse">
            <a:avLst/>
          </a:prstGeom>
          <a:solidFill>
            <a:schemeClr val="bg1"/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/>
        </p:nvSpPr>
        <p:spPr>
          <a:xfrm>
            <a:off x="4308697" y="2555180"/>
            <a:ext cx="151413" cy="151413"/>
          </a:xfrm>
          <a:prstGeom prst="ellipse">
            <a:avLst/>
          </a:prstGeom>
          <a:solidFill>
            <a:schemeClr val="bg1"/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/>
          <p:cNvSpPr txBox="1"/>
          <p:nvPr/>
        </p:nvSpPr>
        <p:spPr>
          <a:xfrm>
            <a:off x="3391273" y="2478141"/>
            <a:ext cx="3818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Bahnschrift Light Condensed" panose="020B0502040204020203" pitchFamily="34" charset="0"/>
              </a:rPr>
              <a:t>Yes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4482097" y="2478141"/>
            <a:ext cx="3321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Bahnschrift Light Condensed" panose="020B0502040204020203" pitchFamily="34" charset="0"/>
              </a:rPr>
              <a:t>No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1123103" y="3343423"/>
            <a:ext cx="14435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Bahnschrift Light Condensed" panose="020B0502040204020203" pitchFamily="34" charset="0"/>
              </a:rPr>
              <a:t>5 ) PCC Concerning</a:t>
            </a:r>
          </a:p>
        </p:txBody>
      </p:sp>
      <p:sp>
        <p:nvSpPr>
          <p:cNvPr id="70" name="Rectangle 69"/>
          <p:cNvSpPr/>
          <p:nvPr/>
        </p:nvSpPr>
        <p:spPr>
          <a:xfrm>
            <a:off x="3275120" y="3943329"/>
            <a:ext cx="2380557" cy="25786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/>
          <p:cNvSpPr txBox="1"/>
          <p:nvPr/>
        </p:nvSpPr>
        <p:spPr>
          <a:xfrm>
            <a:off x="2094408" y="3638777"/>
            <a:ext cx="5293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u="sng" dirty="0">
                <a:latin typeface="Bahnschrift Light Condensed" panose="020B0502040204020203" pitchFamily="34" charset="0"/>
              </a:rPr>
              <a:t>Start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2743555" y="3894153"/>
            <a:ext cx="5084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Bahnschrift Light Condensed" panose="020B0502040204020203" pitchFamily="34" charset="0"/>
              </a:rPr>
              <a:t>Plan :</a:t>
            </a:r>
          </a:p>
        </p:txBody>
      </p:sp>
      <p:sp>
        <p:nvSpPr>
          <p:cNvPr id="73" name="Rectangle 72"/>
          <p:cNvSpPr/>
          <p:nvPr/>
        </p:nvSpPr>
        <p:spPr>
          <a:xfrm>
            <a:off x="7010193" y="3942824"/>
            <a:ext cx="2514459" cy="25786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TextBox 73"/>
          <p:cNvSpPr txBox="1"/>
          <p:nvPr/>
        </p:nvSpPr>
        <p:spPr>
          <a:xfrm>
            <a:off x="6411779" y="3901102"/>
            <a:ext cx="6222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Bahnschrift Light Condensed" panose="020B0502040204020203" pitchFamily="34" charset="0"/>
              </a:rPr>
              <a:t>Actual :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1123103" y="4313915"/>
            <a:ext cx="20234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Bahnschrift Light Condensed" panose="020B0502040204020203" pitchFamily="34" charset="0"/>
              </a:rPr>
              <a:t>6 ) Production  started date </a:t>
            </a:r>
          </a:p>
        </p:txBody>
      </p:sp>
      <p:sp>
        <p:nvSpPr>
          <p:cNvPr id="76" name="Rectangle 75"/>
          <p:cNvSpPr/>
          <p:nvPr/>
        </p:nvSpPr>
        <p:spPr>
          <a:xfrm>
            <a:off x="3260608" y="4885808"/>
            <a:ext cx="2395069" cy="25786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TextBox 76"/>
          <p:cNvSpPr txBox="1"/>
          <p:nvPr/>
        </p:nvSpPr>
        <p:spPr>
          <a:xfrm>
            <a:off x="2099173" y="4621815"/>
            <a:ext cx="5293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u="sng" dirty="0">
                <a:latin typeface="Bahnschrift Light Condensed" panose="020B0502040204020203" pitchFamily="34" charset="0"/>
              </a:rPr>
              <a:t>Start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2729043" y="4836632"/>
            <a:ext cx="5084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Bahnschrift Light Condensed" panose="020B0502040204020203" pitchFamily="34" charset="0"/>
              </a:rPr>
              <a:t>Plan :</a:t>
            </a:r>
          </a:p>
        </p:txBody>
      </p:sp>
      <p:sp>
        <p:nvSpPr>
          <p:cNvPr id="79" name="Rectangle 78"/>
          <p:cNvSpPr/>
          <p:nvPr/>
        </p:nvSpPr>
        <p:spPr>
          <a:xfrm>
            <a:off x="6995681" y="4885303"/>
            <a:ext cx="2514459" cy="25786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TextBox 79"/>
          <p:cNvSpPr txBox="1"/>
          <p:nvPr/>
        </p:nvSpPr>
        <p:spPr>
          <a:xfrm>
            <a:off x="6397267" y="4843581"/>
            <a:ext cx="6222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Bahnschrift Light Condensed" panose="020B0502040204020203" pitchFamily="34" charset="0"/>
              </a:rPr>
              <a:t>Actual :</a:t>
            </a:r>
          </a:p>
        </p:txBody>
      </p:sp>
      <p:sp>
        <p:nvSpPr>
          <p:cNvPr id="81" name="Oval 80"/>
          <p:cNvSpPr/>
          <p:nvPr/>
        </p:nvSpPr>
        <p:spPr>
          <a:xfrm>
            <a:off x="3274957" y="3468254"/>
            <a:ext cx="151413" cy="151413"/>
          </a:xfrm>
          <a:prstGeom prst="ellipse">
            <a:avLst/>
          </a:prstGeom>
          <a:solidFill>
            <a:schemeClr val="bg1"/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/>
          <p:cNvSpPr/>
          <p:nvPr/>
        </p:nvSpPr>
        <p:spPr>
          <a:xfrm>
            <a:off x="3867106" y="3464575"/>
            <a:ext cx="151413" cy="151413"/>
          </a:xfrm>
          <a:prstGeom prst="ellipse">
            <a:avLst/>
          </a:prstGeom>
          <a:solidFill>
            <a:schemeClr val="bg1"/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TextBox 82"/>
          <p:cNvSpPr txBox="1"/>
          <p:nvPr/>
        </p:nvSpPr>
        <p:spPr>
          <a:xfrm>
            <a:off x="4064703" y="3382626"/>
            <a:ext cx="3321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Bahnschrift Light Condensed" panose="020B0502040204020203" pitchFamily="34" charset="0"/>
              </a:rPr>
              <a:t>No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3404107" y="3368350"/>
            <a:ext cx="3818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Bahnschrift Light Condensed" panose="020B0502040204020203" pitchFamily="34" charset="0"/>
              </a:rPr>
              <a:t>Yes</a:t>
            </a:r>
          </a:p>
        </p:txBody>
      </p:sp>
      <p:sp>
        <p:nvSpPr>
          <p:cNvPr id="65" name="Oval 59">
            <a:extLst>
              <a:ext uri="{FF2B5EF4-FFF2-40B4-BE49-F238E27FC236}">
                <a16:creationId xmlns:a16="http://schemas.microsoft.com/office/drawing/2014/main" id="{AF6EAE2E-B55B-4BBA-99C8-8A4CB2F40B35}"/>
              </a:ext>
            </a:extLst>
          </p:cNvPr>
          <p:cNvSpPr/>
          <p:nvPr/>
        </p:nvSpPr>
        <p:spPr>
          <a:xfrm>
            <a:off x="3309874" y="3503268"/>
            <a:ext cx="87037" cy="80430"/>
          </a:xfrm>
          <a:prstGeom prst="ellipse">
            <a:avLst/>
          </a:prstGeom>
          <a:solidFill>
            <a:srgbClr val="6A7B9E"/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59">
            <a:extLst>
              <a:ext uri="{FF2B5EF4-FFF2-40B4-BE49-F238E27FC236}">
                <a16:creationId xmlns:a16="http://schemas.microsoft.com/office/drawing/2014/main" id="{D9F776C6-4D3D-4E53-BC7D-AE7FEB8F3B7B}"/>
              </a:ext>
            </a:extLst>
          </p:cNvPr>
          <p:cNvSpPr/>
          <p:nvPr/>
        </p:nvSpPr>
        <p:spPr>
          <a:xfrm>
            <a:off x="3283933" y="2593424"/>
            <a:ext cx="87037" cy="80430"/>
          </a:xfrm>
          <a:prstGeom prst="ellipse">
            <a:avLst/>
          </a:prstGeom>
          <a:solidFill>
            <a:srgbClr val="6A7B9E"/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7" name="รูปภาพ 66">
            <a:extLst>
              <a:ext uri="{FF2B5EF4-FFF2-40B4-BE49-F238E27FC236}">
                <a16:creationId xmlns:a16="http://schemas.microsoft.com/office/drawing/2014/main" id="{3D457583-CFFD-4C84-9CAF-A2897DB20FDF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730" y="3054854"/>
            <a:ext cx="201921" cy="201921"/>
          </a:xfrm>
          <a:prstGeom prst="rect">
            <a:avLst/>
          </a:prstGeom>
        </p:spPr>
      </p:pic>
      <p:pic>
        <p:nvPicPr>
          <p:cNvPr id="68" name="รูปภาพ 67">
            <a:extLst>
              <a:ext uri="{FF2B5EF4-FFF2-40B4-BE49-F238E27FC236}">
                <a16:creationId xmlns:a16="http://schemas.microsoft.com/office/drawing/2014/main" id="{D93610D4-60CE-4F82-9BA5-F67D96B11E38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730" y="3980248"/>
            <a:ext cx="201921" cy="201921"/>
          </a:xfrm>
          <a:prstGeom prst="rect">
            <a:avLst/>
          </a:prstGeom>
        </p:spPr>
      </p:pic>
      <p:pic>
        <p:nvPicPr>
          <p:cNvPr id="91" name="รูปภาพ 90">
            <a:extLst>
              <a:ext uri="{FF2B5EF4-FFF2-40B4-BE49-F238E27FC236}">
                <a16:creationId xmlns:a16="http://schemas.microsoft.com/office/drawing/2014/main" id="{D40A609E-F413-4058-AC33-7380F50DE716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3712" y="3054854"/>
            <a:ext cx="201921" cy="201921"/>
          </a:xfrm>
          <a:prstGeom prst="rect">
            <a:avLst/>
          </a:prstGeom>
        </p:spPr>
      </p:pic>
      <p:pic>
        <p:nvPicPr>
          <p:cNvPr id="92" name="รูปภาพ 91">
            <a:extLst>
              <a:ext uri="{FF2B5EF4-FFF2-40B4-BE49-F238E27FC236}">
                <a16:creationId xmlns:a16="http://schemas.microsoft.com/office/drawing/2014/main" id="{7609C44B-9852-4E6B-88CF-577D6D6104EF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0280" y="3961170"/>
            <a:ext cx="201921" cy="201921"/>
          </a:xfrm>
          <a:prstGeom prst="rect">
            <a:avLst/>
          </a:prstGeom>
        </p:spPr>
      </p:pic>
      <p:pic>
        <p:nvPicPr>
          <p:cNvPr id="93" name="รูปภาพ 92">
            <a:extLst>
              <a:ext uri="{FF2B5EF4-FFF2-40B4-BE49-F238E27FC236}">
                <a16:creationId xmlns:a16="http://schemas.microsoft.com/office/drawing/2014/main" id="{034779A8-99C2-48AC-912D-2F9A7EA1F1AA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0279" y="4906117"/>
            <a:ext cx="201921" cy="201921"/>
          </a:xfrm>
          <a:prstGeom prst="rect">
            <a:avLst/>
          </a:prstGeom>
        </p:spPr>
      </p:pic>
      <p:pic>
        <p:nvPicPr>
          <p:cNvPr id="94" name="รูปภาพ 93">
            <a:extLst>
              <a:ext uri="{FF2B5EF4-FFF2-40B4-BE49-F238E27FC236}">
                <a16:creationId xmlns:a16="http://schemas.microsoft.com/office/drawing/2014/main" id="{02BA48A3-D4DC-4952-86FE-682D4004A8C6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729" y="4913272"/>
            <a:ext cx="201921" cy="201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5424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77371" y="1364228"/>
            <a:ext cx="11408229" cy="5173731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785836" y="1540283"/>
            <a:ext cx="3488983" cy="501626"/>
            <a:chOff x="785837" y="1540283"/>
            <a:chExt cx="2634696" cy="501626"/>
          </a:xfrm>
        </p:grpSpPr>
        <p:sp>
          <p:nvSpPr>
            <p:cNvPr id="8" name="Rounded Rectangle 7"/>
            <p:cNvSpPr/>
            <p:nvPr/>
          </p:nvSpPr>
          <p:spPr>
            <a:xfrm>
              <a:off x="785837" y="1540283"/>
              <a:ext cx="2634696" cy="501626"/>
            </a:xfrm>
            <a:prstGeom prst="roundRect">
              <a:avLst/>
            </a:prstGeom>
            <a:solidFill>
              <a:srgbClr val="00206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1523957" y="1605445"/>
              <a:ext cx="1065957" cy="40011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0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ahnschrift Light Condensed" panose="020B0502040204020203" pitchFamily="34" charset="0"/>
                </a:rPr>
                <a:t>STEP 1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10622106" y="5974642"/>
            <a:ext cx="944397" cy="408801"/>
            <a:chOff x="10729068" y="5585509"/>
            <a:chExt cx="944397" cy="408801"/>
          </a:xfrm>
        </p:grpSpPr>
        <p:sp>
          <p:nvSpPr>
            <p:cNvPr id="18" name="Rounded Rectangle 17">
              <a:hlinkClick r:id="rId2" action="ppaction://hlinksldjump"/>
            </p:cNvPr>
            <p:cNvSpPr/>
            <p:nvPr/>
          </p:nvSpPr>
          <p:spPr>
            <a:xfrm>
              <a:off x="10729068" y="5585509"/>
              <a:ext cx="944397" cy="408801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0932158" y="5613169"/>
              <a:ext cx="520340" cy="338554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16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ahnschrift Light Condensed" panose="020B0502040204020203" pitchFamily="34" charset="0"/>
                </a:rPr>
                <a:t>NEXT</a:t>
              </a:r>
              <a:endParaRPr lang="en-US" sz="16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Condensed" panose="020B0502040204020203" pitchFamily="34" charset="0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9645122" y="5974642"/>
            <a:ext cx="944397" cy="408801"/>
            <a:chOff x="9752084" y="5585509"/>
            <a:chExt cx="944397" cy="408801"/>
          </a:xfrm>
        </p:grpSpPr>
        <p:sp>
          <p:nvSpPr>
            <p:cNvPr id="37" name="Rounded Rectangle 36">
              <a:hlinkClick r:id="rId3" action="ppaction://hlinksldjump"/>
            </p:cNvPr>
            <p:cNvSpPr/>
            <p:nvPr/>
          </p:nvSpPr>
          <p:spPr>
            <a:xfrm>
              <a:off x="9752084" y="5585509"/>
              <a:ext cx="944397" cy="408801"/>
            </a:xfrm>
            <a:prstGeom prst="roundRect">
              <a:avLst/>
            </a:prstGeom>
            <a:solidFill>
              <a:srgbClr val="BFBFBF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9784721" y="5613169"/>
              <a:ext cx="879123" cy="338554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16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ahnschrift Light Condensed" panose="020B0502040204020203" pitchFamily="34" charset="0"/>
                </a:rPr>
                <a:t>PREVIOUS</a:t>
              </a:r>
              <a:endParaRPr lang="en-US" sz="16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Condensed" panose="020B0502040204020203" pitchFamily="34" charset="0"/>
              </a:endParaRPr>
            </a:p>
          </p:txBody>
        </p:sp>
      </p:grpSp>
      <p:sp>
        <p:nvSpPr>
          <p:cNvPr id="11" name="Rectangle 10"/>
          <p:cNvSpPr/>
          <p:nvPr/>
        </p:nvSpPr>
        <p:spPr>
          <a:xfrm>
            <a:off x="2569965" y="4191140"/>
            <a:ext cx="116250" cy="105834"/>
          </a:xfrm>
          <a:prstGeom prst="rect">
            <a:avLst/>
          </a:prstGeom>
          <a:solidFill>
            <a:schemeClr val="bg1"/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77432" y="2231432"/>
            <a:ext cx="10723993" cy="3565319"/>
          </a:xfrm>
          <a:prstGeom prst="rect">
            <a:avLst/>
          </a:prstGeom>
          <a:solidFill>
            <a:srgbClr val="F2EDF3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4" name="Group 123"/>
          <p:cNvGrpSpPr/>
          <p:nvPr/>
        </p:nvGrpSpPr>
        <p:grpSpPr>
          <a:xfrm>
            <a:off x="-7621" y="-7471"/>
            <a:ext cx="12199621" cy="1071014"/>
            <a:chOff x="-7621" y="-7471"/>
            <a:chExt cx="12199621" cy="1071014"/>
          </a:xfrm>
        </p:grpSpPr>
        <p:sp>
          <p:nvSpPr>
            <p:cNvPr id="125" name="Rectangle 124"/>
            <p:cNvSpPr/>
            <p:nvPr/>
          </p:nvSpPr>
          <p:spPr>
            <a:xfrm>
              <a:off x="-7621" y="-7471"/>
              <a:ext cx="12192000" cy="1053846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6" name="Rectangle 125"/>
            <p:cNvSpPr/>
            <p:nvPr/>
          </p:nvSpPr>
          <p:spPr>
            <a:xfrm>
              <a:off x="4526915" y="218397"/>
              <a:ext cx="7656334" cy="824865"/>
            </a:xfrm>
            <a:prstGeom prst="rect">
              <a:avLst/>
            </a:prstGeom>
            <a:solidFill>
              <a:srgbClr val="002060">
                <a:alpha val="67000"/>
              </a:srgb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7" name="Rectangle 126"/>
            <p:cNvSpPr/>
            <p:nvPr/>
          </p:nvSpPr>
          <p:spPr>
            <a:xfrm>
              <a:off x="11353799" y="164383"/>
              <a:ext cx="814479" cy="899160"/>
            </a:xfrm>
            <a:prstGeom prst="rect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8" name="Group 127"/>
            <p:cNvGrpSpPr/>
            <p:nvPr/>
          </p:nvGrpSpPr>
          <p:grpSpPr>
            <a:xfrm>
              <a:off x="0" y="0"/>
              <a:ext cx="12192000" cy="954816"/>
              <a:chOff x="0" y="0"/>
              <a:chExt cx="12192000" cy="954816"/>
            </a:xfrm>
          </p:grpSpPr>
          <p:pic>
            <p:nvPicPr>
              <p:cNvPr id="129" name="Picture 128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6856" t="21946" r="24681" b="32883"/>
              <a:stretch/>
            </p:blipFill>
            <p:spPr>
              <a:xfrm>
                <a:off x="157135" y="336869"/>
                <a:ext cx="628701" cy="585996"/>
              </a:xfrm>
              <a:prstGeom prst="rect">
                <a:avLst/>
              </a:prstGeom>
            </p:spPr>
          </p:pic>
          <p:sp>
            <p:nvSpPr>
              <p:cNvPr id="130" name="Rectangle 129"/>
              <p:cNvSpPr/>
              <p:nvPr/>
            </p:nvSpPr>
            <p:spPr>
              <a:xfrm>
                <a:off x="0" y="0"/>
                <a:ext cx="12192000" cy="213360"/>
              </a:xfrm>
              <a:prstGeom prst="rect">
                <a:avLst/>
              </a:prstGeom>
              <a:solidFill>
                <a:srgbClr val="00206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TextBox 130"/>
              <p:cNvSpPr txBox="1"/>
              <p:nvPr/>
            </p:nvSpPr>
            <p:spPr>
              <a:xfrm>
                <a:off x="921131" y="403752"/>
                <a:ext cx="279114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latin typeface="Bahnschrift Condensed" panose="020B0502040204020203" pitchFamily="34" charset="0"/>
                  </a:rPr>
                  <a:t>Process Change Report System</a:t>
                </a:r>
              </a:p>
            </p:txBody>
          </p:sp>
          <p:sp>
            <p:nvSpPr>
              <p:cNvPr id="132" name="Rectangle 131"/>
              <p:cNvSpPr/>
              <p:nvPr/>
            </p:nvSpPr>
            <p:spPr>
              <a:xfrm rot="2744622">
                <a:off x="4231290" y="351013"/>
                <a:ext cx="591277" cy="57612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TextBox 132">
                <a:hlinkClick r:id="rId5" action="ppaction://hlinksldjump"/>
              </p:cNvPr>
              <p:cNvSpPr txBox="1"/>
              <p:nvPr/>
            </p:nvSpPr>
            <p:spPr>
              <a:xfrm>
                <a:off x="5511691" y="445201"/>
                <a:ext cx="13885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u="sng" dirty="0">
                    <a:solidFill>
                      <a:schemeClr val="bg1"/>
                    </a:solidFill>
                    <a:latin typeface="Bahnschrift Condensed" panose="020B0502040204020203" pitchFamily="34" charset="0"/>
                  </a:rPr>
                  <a:t>Change Process</a:t>
                </a:r>
              </a:p>
            </p:txBody>
          </p:sp>
          <p:sp>
            <p:nvSpPr>
              <p:cNvPr id="134" name="TextBox 133">
                <a:hlinkClick r:id="rId6" action="ppaction://hlinksldjump"/>
              </p:cNvPr>
              <p:cNvSpPr txBox="1"/>
              <p:nvPr/>
            </p:nvSpPr>
            <p:spPr>
              <a:xfrm>
                <a:off x="7761310" y="419141"/>
                <a:ext cx="87075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u="sng" dirty="0">
                    <a:solidFill>
                      <a:schemeClr val="bg1"/>
                    </a:solidFill>
                    <a:latin typeface="Bahnschrift Condensed" panose="020B0502040204020203" pitchFamily="34" charset="0"/>
                  </a:rPr>
                  <a:t>Approval</a:t>
                </a:r>
              </a:p>
            </p:txBody>
          </p:sp>
          <p:sp>
            <p:nvSpPr>
              <p:cNvPr id="135" name="TextBox 134">
                <a:hlinkClick r:id="rId7" action="ppaction://hlinksldjump"/>
              </p:cNvPr>
              <p:cNvSpPr txBox="1"/>
              <p:nvPr/>
            </p:nvSpPr>
            <p:spPr>
              <a:xfrm>
                <a:off x="9524652" y="397474"/>
                <a:ext cx="6928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u="sng" dirty="0">
                    <a:solidFill>
                      <a:schemeClr val="bg1"/>
                    </a:solidFill>
                    <a:latin typeface="Bahnschrift Condensed" panose="020B0502040204020203" pitchFamily="34" charset="0"/>
                  </a:rPr>
                  <a:t>Report</a:t>
                </a:r>
              </a:p>
            </p:txBody>
          </p:sp>
          <p:grpSp>
            <p:nvGrpSpPr>
              <p:cNvPr id="136" name="Group 135"/>
              <p:cNvGrpSpPr/>
              <p:nvPr/>
            </p:nvGrpSpPr>
            <p:grpSpPr>
              <a:xfrm>
                <a:off x="11256811" y="267277"/>
                <a:ext cx="687539" cy="687539"/>
                <a:chOff x="6777990" y="3188970"/>
                <a:chExt cx="822960" cy="822960"/>
              </a:xfrm>
            </p:grpSpPr>
            <p:sp>
              <p:nvSpPr>
                <p:cNvPr id="137" name="Oval 136"/>
                <p:cNvSpPr/>
                <p:nvPr/>
              </p:nvSpPr>
              <p:spPr>
                <a:xfrm>
                  <a:off x="6777990" y="3188970"/>
                  <a:ext cx="822960" cy="822960"/>
                </a:xfrm>
                <a:prstGeom prst="ellipse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th-TH"/>
                </a:p>
              </p:txBody>
            </p:sp>
            <p:pic>
              <p:nvPicPr>
                <p:cNvPr id="138" name="Picture 137"/>
                <p:cNvPicPr>
                  <a:picLocks noChangeAspect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933831" y="3344811"/>
                  <a:ext cx="511277" cy="511277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85" name="Group 84"/>
          <p:cNvGrpSpPr/>
          <p:nvPr/>
        </p:nvGrpSpPr>
        <p:grpSpPr>
          <a:xfrm>
            <a:off x="4394938" y="1544823"/>
            <a:ext cx="3488983" cy="501626"/>
            <a:chOff x="785837" y="1540283"/>
            <a:chExt cx="2634696" cy="501626"/>
          </a:xfrm>
          <a:solidFill>
            <a:srgbClr val="002060"/>
          </a:solidFill>
        </p:grpSpPr>
        <p:sp>
          <p:nvSpPr>
            <p:cNvPr id="86" name="Rounded Rectangle 85"/>
            <p:cNvSpPr/>
            <p:nvPr/>
          </p:nvSpPr>
          <p:spPr>
            <a:xfrm>
              <a:off x="785837" y="1540283"/>
              <a:ext cx="2634696" cy="501626"/>
            </a:xfrm>
            <a:prstGeom prst="round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86"/>
            <p:cNvSpPr/>
            <p:nvPr/>
          </p:nvSpPr>
          <p:spPr>
            <a:xfrm>
              <a:off x="1523957" y="1605445"/>
              <a:ext cx="1065957" cy="400110"/>
            </a:xfrm>
            <a:prstGeom prst="rect">
              <a:avLst/>
            </a:prstGeom>
            <a:grp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0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ahnschrift Light Condensed" panose="020B0502040204020203" pitchFamily="34" charset="0"/>
                </a:rPr>
                <a:t>STEP 2</a:t>
              </a:r>
            </a:p>
          </p:txBody>
        </p:sp>
      </p:grpSp>
      <p:grpSp>
        <p:nvGrpSpPr>
          <p:cNvPr id="88" name="Group 87"/>
          <p:cNvGrpSpPr/>
          <p:nvPr/>
        </p:nvGrpSpPr>
        <p:grpSpPr>
          <a:xfrm>
            <a:off x="8002880" y="1549211"/>
            <a:ext cx="3488983" cy="501626"/>
            <a:chOff x="785837" y="1540283"/>
            <a:chExt cx="2634696" cy="501626"/>
          </a:xfrm>
          <a:solidFill>
            <a:srgbClr val="6A7B9E"/>
          </a:solidFill>
        </p:grpSpPr>
        <p:sp>
          <p:nvSpPr>
            <p:cNvPr id="89" name="Rounded Rectangle 88"/>
            <p:cNvSpPr/>
            <p:nvPr/>
          </p:nvSpPr>
          <p:spPr>
            <a:xfrm>
              <a:off x="785837" y="1540283"/>
              <a:ext cx="2634696" cy="501626"/>
            </a:xfrm>
            <a:prstGeom prst="round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89"/>
            <p:cNvSpPr/>
            <p:nvPr/>
          </p:nvSpPr>
          <p:spPr>
            <a:xfrm>
              <a:off x="1523957" y="1605445"/>
              <a:ext cx="1065957" cy="400110"/>
            </a:xfrm>
            <a:prstGeom prst="rect">
              <a:avLst/>
            </a:prstGeom>
            <a:grp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0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ahnschrift Light Condensed" panose="020B0502040204020203" pitchFamily="34" charset="0"/>
                </a:rPr>
                <a:t>STEP 3</a:t>
              </a:r>
            </a:p>
          </p:txBody>
        </p:sp>
      </p:grpSp>
      <p:pic>
        <p:nvPicPr>
          <p:cNvPr id="147" name="Picture 14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960538" y="2575820"/>
            <a:ext cx="514645" cy="2928938"/>
          </a:xfrm>
          <a:prstGeom prst="rect">
            <a:avLst/>
          </a:prstGeom>
        </p:spPr>
      </p:pic>
      <p:sp>
        <p:nvSpPr>
          <p:cNvPr id="65" name="TextBox 64"/>
          <p:cNvSpPr txBox="1"/>
          <p:nvPr/>
        </p:nvSpPr>
        <p:spPr>
          <a:xfrm>
            <a:off x="1069347" y="2408128"/>
            <a:ext cx="28382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Bahnschrift Light Condensed" panose="020B0502040204020203" pitchFamily="34" charset="0"/>
              </a:rPr>
              <a:t>7 ) Other;(Safety,Environment,BKD,etc) </a:t>
            </a:r>
          </a:p>
        </p:txBody>
      </p:sp>
      <p:sp>
        <p:nvSpPr>
          <p:cNvPr id="66" name="Rectangle 65"/>
          <p:cNvSpPr/>
          <p:nvPr/>
        </p:nvSpPr>
        <p:spPr>
          <a:xfrm>
            <a:off x="3221365" y="3008034"/>
            <a:ext cx="2406230" cy="25786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TextBox 66"/>
          <p:cNvSpPr txBox="1"/>
          <p:nvPr/>
        </p:nvSpPr>
        <p:spPr>
          <a:xfrm>
            <a:off x="2040653" y="2703482"/>
            <a:ext cx="5293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u="sng" dirty="0">
                <a:latin typeface="Bahnschrift Light Condensed" panose="020B0502040204020203" pitchFamily="34" charset="0"/>
              </a:rPr>
              <a:t>Start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2689800" y="2958858"/>
            <a:ext cx="5084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Bahnschrift Light Condensed" panose="020B0502040204020203" pitchFamily="34" charset="0"/>
              </a:rPr>
              <a:t>Plan :</a:t>
            </a:r>
          </a:p>
        </p:txBody>
      </p:sp>
      <p:sp>
        <p:nvSpPr>
          <p:cNvPr id="69" name="Rectangle 68"/>
          <p:cNvSpPr/>
          <p:nvPr/>
        </p:nvSpPr>
        <p:spPr>
          <a:xfrm>
            <a:off x="6956438" y="3007529"/>
            <a:ext cx="2557397" cy="25786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TextBox 69"/>
          <p:cNvSpPr txBox="1"/>
          <p:nvPr/>
        </p:nvSpPr>
        <p:spPr>
          <a:xfrm>
            <a:off x="6358024" y="2965807"/>
            <a:ext cx="6222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Bahnschrift Light Condensed" panose="020B0502040204020203" pitchFamily="34" charset="0"/>
              </a:rPr>
              <a:t>Actual :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1224564" y="3429220"/>
            <a:ext cx="1632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>
                <a:latin typeface="Bahnschrift Condensed" panose="020B0502040204020203" pitchFamily="34" charset="0"/>
              </a:rPr>
              <a:t>Need attachments :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6363566" y="3883363"/>
            <a:ext cx="17063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Bahnschrift Light Condensed" panose="020B0502040204020203" pitchFamily="34" charset="0"/>
              </a:rPr>
              <a:t>4 .Standardize work, WI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1963069" y="4384877"/>
            <a:ext cx="11148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Bahnschrift Light Condensed" panose="020B0502040204020203" pitchFamily="34" charset="0"/>
              </a:rPr>
              <a:t>2 .QA Network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6367458" y="4884095"/>
            <a:ext cx="17025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Bahnschrift Light Condensed" panose="020B0502040204020203" pitchFamily="34" charset="0"/>
              </a:rPr>
              <a:t>6 .Process flow chart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1983463" y="3896505"/>
            <a:ext cx="17952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Bahnschrift Light Condensed" panose="020B0502040204020203" pitchFamily="34" charset="0"/>
              </a:rPr>
              <a:t>1 .PFMEA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1963069" y="4935753"/>
            <a:ext cx="18667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Bahnschrift Light Condensed" panose="020B0502040204020203" pitchFamily="34" charset="0"/>
              </a:rPr>
              <a:t>3 .Control plan ,PCC</a:t>
            </a:r>
          </a:p>
        </p:txBody>
      </p:sp>
      <p:sp>
        <p:nvSpPr>
          <p:cNvPr id="98" name="Rectangle 97"/>
          <p:cNvSpPr/>
          <p:nvPr/>
        </p:nvSpPr>
        <p:spPr>
          <a:xfrm>
            <a:off x="3571230" y="3865307"/>
            <a:ext cx="1704932" cy="28785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TextBox 101"/>
          <p:cNvSpPr txBox="1"/>
          <p:nvPr/>
        </p:nvSpPr>
        <p:spPr>
          <a:xfrm>
            <a:off x="6363566" y="4429522"/>
            <a:ext cx="17063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Bahnschrift Light Condensed" panose="020B0502040204020203" pitchFamily="34" charset="0"/>
              </a:rPr>
              <a:t>5 .Standardize work, WI</a:t>
            </a:r>
          </a:p>
        </p:txBody>
      </p:sp>
      <p:sp>
        <p:nvSpPr>
          <p:cNvPr id="103" name="Rectangle 102"/>
          <p:cNvSpPr/>
          <p:nvPr/>
        </p:nvSpPr>
        <p:spPr>
          <a:xfrm>
            <a:off x="3571230" y="4396261"/>
            <a:ext cx="1704932" cy="28785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3563873" y="4930369"/>
            <a:ext cx="1704932" cy="28785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78">
            <a:extLst>
              <a:ext uri="{FF2B5EF4-FFF2-40B4-BE49-F238E27FC236}">
                <a16:creationId xmlns:a16="http://schemas.microsoft.com/office/drawing/2014/main" id="{1E1EFE8C-9422-41E3-9239-0765FED5DFAF}"/>
              </a:ext>
            </a:extLst>
          </p:cNvPr>
          <p:cNvSpPr txBox="1"/>
          <p:nvPr/>
        </p:nvSpPr>
        <p:spPr>
          <a:xfrm>
            <a:off x="1963069" y="5402023"/>
            <a:ext cx="17025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Bahnschrift Light Condensed" panose="020B0502040204020203" pitchFamily="34" charset="0"/>
              </a:rPr>
              <a:t>7 .Other</a:t>
            </a:r>
          </a:p>
        </p:txBody>
      </p:sp>
      <p:sp>
        <p:nvSpPr>
          <p:cNvPr id="53" name="Rectangle 102">
            <a:extLst>
              <a:ext uri="{FF2B5EF4-FFF2-40B4-BE49-F238E27FC236}">
                <a16:creationId xmlns:a16="http://schemas.microsoft.com/office/drawing/2014/main" id="{835BE5C7-E86B-4DFE-A962-4E70C31C9C33}"/>
              </a:ext>
            </a:extLst>
          </p:cNvPr>
          <p:cNvSpPr/>
          <p:nvPr/>
        </p:nvSpPr>
        <p:spPr>
          <a:xfrm>
            <a:off x="3563873" y="5376717"/>
            <a:ext cx="1704932" cy="28785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102">
            <a:extLst>
              <a:ext uri="{FF2B5EF4-FFF2-40B4-BE49-F238E27FC236}">
                <a16:creationId xmlns:a16="http://schemas.microsoft.com/office/drawing/2014/main" id="{DCF6A902-F458-4401-930D-C4471AE15DA8}"/>
              </a:ext>
            </a:extLst>
          </p:cNvPr>
          <p:cNvSpPr/>
          <p:nvPr/>
        </p:nvSpPr>
        <p:spPr>
          <a:xfrm>
            <a:off x="8267765" y="3864223"/>
            <a:ext cx="1704932" cy="28785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102">
            <a:extLst>
              <a:ext uri="{FF2B5EF4-FFF2-40B4-BE49-F238E27FC236}">
                <a16:creationId xmlns:a16="http://schemas.microsoft.com/office/drawing/2014/main" id="{94A99516-BD0B-4F4C-9FAA-EB136FD16245}"/>
              </a:ext>
            </a:extLst>
          </p:cNvPr>
          <p:cNvSpPr/>
          <p:nvPr/>
        </p:nvSpPr>
        <p:spPr>
          <a:xfrm>
            <a:off x="8261621" y="4448188"/>
            <a:ext cx="1704932" cy="28785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102">
            <a:extLst>
              <a:ext uri="{FF2B5EF4-FFF2-40B4-BE49-F238E27FC236}">
                <a16:creationId xmlns:a16="http://schemas.microsoft.com/office/drawing/2014/main" id="{18368850-929A-47A3-8BEB-F949924DF20F}"/>
              </a:ext>
            </a:extLst>
          </p:cNvPr>
          <p:cNvSpPr/>
          <p:nvPr/>
        </p:nvSpPr>
        <p:spPr>
          <a:xfrm>
            <a:off x="8261621" y="4913934"/>
            <a:ext cx="1704932" cy="28785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149">
            <a:extLst>
              <a:ext uri="{FF2B5EF4-FFF2-40B4-BE49-F238E27FC236}">
                <a16:creationId xmlns:a16="http://schemas.microsoft.com/office/drawing/2014/main" id="{3C9AD142-5C96-44BE-879B-0E74D8A54A88}"/>
              </a:ext>
            </a:extLst>
          </p:cNvPr>
          <p:cNvSpPr/>
          <p:nvPr/>
        </p:nvSpPr>
        <p:spPr>
          <a:xfrm>
            <a:off x="1785658" y="3961977"/>
            <a:ext cx="186362" cy="150548"/>
          </a:xfrm>
          <a:prstGeom prst="rect">
            <a:avLst/>
          </a:prstGeom>
          <a:solidFill>
            <a:schemeClr val="bg1"/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149">
            <a:extLst>
              <a:ext uri="{FF2B5EF4-FFF2-40B4-BE49-F238E27FC236}">
                <a16:creationId xmlns:a16="http://schemas.microsoft.com/office/drawing/2014/main" id="{27BA2D7F-7A47-4974-AF0B-073EC7411064}"/>
              </a:ext>
            </a:extLst>
          </p:cNvPr>
          <p:cNvSpPr/>
          <p:nvPr/>
        </p:nvSpPr>
        <p:spPr>
          <a:xfrm>
            <a:off x="1773034" y="4463491"/>
            <a:ext cx="186362" cy="150548"/>
          </a:xfrm>
          <a:prstGeom prst="rect">
            <a:avLst/>
          </a:prstGeom>
          <a:solidFill>
            <a:schemeClr val="bg1"/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149">
            <a:extLst>
              <a:ext uri="{FF2B5EF4-FFF2-40B4-BE49-F238E27FC236}">
                <a16:creationId xmlns:a16="http://schemas.microsoft.com/office/drawing/2014/main" id="{2CB9E319-FDAD-4A5C-B3DE-6F350ABA7678}"/>
              </a:ext>
            </a:extLst>
          </p:cNvPr>
          <p:cNvSpPr/>
          <p:nvPr/>
        </p:nvSpPr>
        <p:spPr>
          <a:xfrm>
            <a:off x="1771408" y="4999022"/>
            <a:ext cx="186362" cy="150548"/>
          </a:xfrm>
          <a:prstGeom prst="rect">
            <a:avLst/>
          </a:prstGeom>
          <a:solidFill>
            <a:schemeClr val="bg1"/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149">
            <a:extLst>
              <a:ext uri="{FF2B5EF4-FFF2-40B4-BE49-F238E27FC236}">
                <a16:creationId xmlns:a16="http://schemas.microsoft.com/office/drawing/2014/main" id="{98E7968E-29BA-489D-B14B-3E58E30D5D6F}"/>
              </a:ext>
            </a:extLst>
          </p:cNvPr>
          <p:cNvSpPr/>
          <p:nvPr/>
        </p:nvSpPr>
        <p:spPr>
          <a:xfrm>
            <a:off x="1783347" y="5468941"/>
            <a:ext cx="186362" cy="150548"/>
          </a:xfrm>
          <a:prstGeom prst="rect">
            <a:avLst/>
          </a:prstGeom>
          <a:solidFill>
            <a:schemeClr val="bg1"/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149">
            <a:extLst>
              <a:ext uri="{FF2B5EF4-FFF2-40B4-BE49-F238E27FC236}">
                <a16:creationId xmlns:a16="http://schemas.microsoft.com/office/drawing/2014/main" id="{9AC86772-ED63-4CB0-932A-598D5FF14896}"/>
              </a:ext>
            </a:extLst>
          </p:cNvPr>
          <p:cNvSpPr/>
          <p:nvPr/>
        </p:nvSpPr>
        <p:spPr>
          <a:xfrm>
            <a:off x="6165761" y="3961977"/>
            <a:ext cx="186362" cy="150548"/>
          </a:xfrm>
          <a:prstGeom prst="rect">
            <a:avLst/>
          </a:prstGeom>
          <a:solidFill>
            <a:schemeClr val="bg1"/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149">
            <a:extLst>
              <a:ext uri="{FF2B5EF4-FFF2-40B4-BE49-F238E27FC236}">
                <a16:creationId xmlns:a16="http://schemas.microsoft.com/office/drawing/2014/main" id="{63F38A3C-7A7D-427F-8D98-A5B63250C4EE}"/>
              </a:ext>
            </a:extLst>
          </p:cNvPr>
          <p:cNvSpPr/>
          <p:nvPr/>
        </p:nvSpPr>
        <p:spPr>
          <a:xfrm>
            <a:off x="6151828" y="4516841"/>
            <a:ext cx="186362" cy="150548"/>
          </a:xfrm>
          <a:prstGeom prst="rect">
            <a:avLst/>
          </a:prstGeom>
          <a:solidFill>
            <a:schemeClr val="bg1"/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149">
            <a:extLst>
              <a:ext uri="{FF2B5EF4-FFF2-40B4-BE49-F238E27FC236}">
                <a16:creationId xmlns:a16="http://schemas.microsoft.com/office/drawing/2014/main" id="{130020C9-CDE3-42A3-A2DC-DDA032F3E52F}"/>
              </a:ext>
            </a:extLst>
          </p:cNvPr>
          <p:cNvSpPr/>
          <p:nvPr/>
        </p:nvSpPr>
        <p:spPr>
          <a:xfrm>
            <a:off x="6163465" y="4961042"/>
            <a:ext cx="186362" cy="150548"/>
          </a:xfrm>
          <a:prstGeom prst="rect">
            <a:avLst/>
          </a:prstGeom>
          <a:solidFill>
            <a:schemeClr val="bg1"/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2" name="กลุ่ม 71">
            <a:extLst>
              <a:ext uri="{FF2B5EF4-FFF2-40B4-BE49-F238E27FC236}">
                <a16:creationId xmlns:a16="http://schemas.microsoft.com/office/drawing/2014/main" id="{1C638469-D0D9-443E-87A5-936B13B92F29}"/>
              </a:ext>
            </a:extLst>
          </p:cNvPr>
          <p:cNvGrpSpPr/>
          <p:nvPr/>
        </p:nvGrpSpPr>
        <p:grpSpPr>
          <a:xfrm>
            <a:off x="10078689" y="3894399"/>
            <a:ext cx="259696" cy="248627"/>
            <a:chOff x="12329133" y="4112525"/>
            <a:chExt cx="259696" cy="248627"/>
          </a:xfrm>
        </p:grpSpPr>
        <p:sp>
          <p:nvSpPr>
            <p:cNvPr id="73" name="สี่เหลี่ยมผืนผ้า: มุมมน 72">
              <a:extLst>
                <a:ext uri="{FF2B5EF4-FFF2-40B4-BE49-F238E27FC236}">
                  <a16:creationId xmlns:a16="http://schemas.microsoft.com/office/drawing/2014/main" id="{C78ABA91-5A10-4752-B3EF-73D6BEE58560}"/>
                </a:ext>
              </a:extLst>
            </p:cNvPr>
            <p:cNvSpPr/>
            <p:nvPr/>
          </p:nvSpPr>
          <p:spPr>
            <a:xfrm>
              <a:off x="12329133" y="4112525"/>
              <a:ext cx="259696" cy="248627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4" name="รูปภาพ 73">
              <a:extLst>
                <a:ext uri="{FF2B5EF4-FFF2-40B4-BE49-F238E27FC236}">
                  <a16:creationId xmlns:a16="http://schemas.microsoft.com/office/drawing/2014/main" id="{F6914DCF-35DC-4D38-9C2A-249C08F8608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29133" y="4126962"/>
              <a:ext cx="234190" cy="234190"/>
            </a:xfrm>
            <a:prstGeom prst="rect">
              <a:avLst/>
            </a:prstGeom>
          </p:spPr>
        </p:pic>
      </p:grpSp>
      <p:grpSp>
        <p:nvGrpSpPr>
          <p:cNvPr id="75" name="กลุ่ม 74">
            <a:extLst>
              <a:ext uri="{FF2B5EF4-FFF2-40B4-BE49-F238E27FC236}">
                <a16:creationId xmlns:a16="http://schemas.microsoft.com/office/drawing/2014/main" id="{21793484-4410-45CE-9742-CC0F99E7BD0F}"/>
              </a:ext>
            </a:extLst>
          </p:cNvPr>
          <p:cNvGrpSpPr/>
          <p:nvPr/>
        </p:nvGrpSpPr>
        <p:grpSpPr>
          <a:xfrm>
            <a:off x="10078689" y="4467801"/>
            <a:ext cx="259696" cy="248627"/>
            <a:chOff x="12329133" y="4112525"/>
            <a:chExt cx="259696" cy="248627"/>
          </a:xfrm>
        </p:grpSpPr>
        <p:sp>
          <p:nvSpPr>
            <p:cNvPr id="82" name="สี่เหลี่ยมผืนผ้า: มุมมน 81">
              <a:extLst>
                <a:ext uri="{FF2B5EF4-FFF2-40B4-BE49-F238E27FC236}">
                  <a16:creationId xmlns:a16="http://schemas.microsoft.com/office/drawing/2014/main" id="{549EC4EA-B257-4A22-AD4B-914546167298}"/>
                </a:ext>
              </a:extLst>
            </p:cNvPr>
            <p:cNvSpPr/>
            <p:nvPr/>
          </p:nvSpPr>
          <p:spPr>
            <a:xfrm>
              <a:off x="12329133" y="4112525"/>
              <a:ext cx="259696" cy="248627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3" name="รูปภาพ 82">
              <a:extLst>
                <a:ext uri="{FF2B5EF4-FFF2-40B4-BE49-F238E27FC236}">
                  <a16:creationId xmlns:a16="http://schemas.microsoft.com/office/drawing/2014/main" id="{5EEB019C-3FD0-470F-AB67-D07567924DF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29133" y="4126962"/>
              <a:ext cx="234190" cy="234190"/>
            </a:xfrm>
            <a:prstGeom prst="rect">
              <a:avLst/>
            </a:prstGeom>
          </p:spPr>
        </p:pic>
      </p:grpSp>
      <p:grpSp>
        <p:nvGrpSpPr>
          <p:cNvPr id="84" name="กลุ่ม 83">
            <a:extLst>
              <a:ext uri="{FF2B5EF4-FFF2-40B4-BE49-F238E27FC236}">
                <a16:creationId xmlns:a16="http://schemas.microsoft.com/office/drawing/2014/main" id="{3CB63365-F7BD-41D1-B1FD-278FA05F8484}"/>
              </a:ext>
            </a:extLst>
          </p:cNvPr>
          <p:cNvGrpSpPr/>
          <p:nvPr/>
        </p:nvGrpSpPr>
        <p:grpSpPr>
          <a:xfrm>
            <a:off x="10072795" y="4933547"/>
            <a:ext cx="259696" cy="248627"/>
            <a:chOff x="12329133" y="4112525"/>
            <a:chExt cx="259696" cy="248627"/>
          </a:xfrm>
        </p:grpSpPr>
        <p:sp>
          <p:nvSpPr>
            <p:cNvPr id="91" name="สี่เหลี่ยมผืนผ้า: มุมมน 90">
              <a:extLst>
                <a:ext uri="{FF2B5EF4-FFF2-40B4-BE49-F238E27FC236}">
                  <a16:creationId xmlns:a16="http://schemas.microsoft.com/office/drawing/2014/main" id="{1FDD008D-C136-4E25-A784-6DFEE7EDD924}"/>
                </a:ext>
              </a:extLst>
            </p:cNvPr>
            <p:cNvSpPr/>
            <p:nvPr/>
          </p:nvSpPr>
          <p:spPr>
            <a:xfrm>
              <a:off x="12329133" y="4112525"/>
              <a:ext cx="259696" cy="248627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2" name="รูปภาพ 91">
              <a:extLst>
                <a:ext uri="{FF2B5EF4-FFF2-40B4-BE49-F238E27FC236}">
                  <a16:creationId xmlns:a16="http://schemas.microsoft.com/office/drawing/2014/main" id="{E9CCC999-7D83-4B96-9CEC-E74330032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29133" y="4126962"/>
              <a:ext cx="234190" cy="234190"/>
            </a:xfrm>
            <a:prstGeom prst="rect">
              <a:avLst/>
            </a:prstGeom>
          </p:spPr>
        </p:pic>
      </p:grpSp>
      <p:grpSp>
        <p:nvGrpSpPr>
          <p:cNvPr id="93" name="กลุ่ม 92">
            <a:extLst>
              <a:ext uri="{FF2B5EF4-FFF2-40B4-BE49-F238E27FC236}">
                <a16:creationId xmlns:a16="http://schemas.microsoft.com/office/drawing/2014/main" id="{0FDB4C25-8282-4633-AADB-CD21462F1F66}"/>
              </a:ext>
            </a:extLst>
          </p:cNvPr>
          <p:cNvGrpSpPr/>
          <p:nvPr/>
        </p:nvGrpSpPr>
        <p:grpSpPr>
          <a:xfrm>
            <a:off x="5382154" y="3878335"/>
            <a:ext cx="259696" cy="248627"/>
            <a:chOff x="12329133" y="4112525"/>
            <a:chExt cx="259696" cy="248627"/>
          </a:xfrm>
        </p:grpSpPr>
        <p:sp>
          <p:nvSpPr>
            <p:cNvPr id="94" name="สี่เหลี่ยมผืนผ้า: มุมมน 93">
              <a:extLst>
                <a:ext uri="{FF2B5EF4-FFF2-40B4-BE49-F238E27FC236}">
                  <a16:creationId xmlns:a16="http://schemas.microsoft.com/office/drawing/2014/main" id="{49968D2B-8FFD-4E8C-B89E-BC60AAC984D4}"/>
                </a:ext>
              </a:extLst>
            </p:cNvPr>
            <p:cNvSpPr/>
            <p:nvPr/>
          </p:nvSpPr>
          <p:spPr>
            <a:xfrm>
              <a:off x="12329133" y="4112525"/>
              <a:ext cx="259696" cy="248627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5" name="รูปภาพ 94">
              <a:extLst>
                <a:ext uri="{FF2B5EF4-FFF2-40B4-BE49-F238E27FC236}">
                  <a16:creationId xmlns:a16="http://schemas.microsoft.com/office/drawing/2014/main" id="{4B372C23-A99C-4AC4-BE1C-CD98614F32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29133" y="4126962"/>
              <a:ext cx="234190" cy="234190"/>
            </a:xfrm>
            <a:prstGeom prst="rect">
              <a:avLst/>
            </a:prstGeom>
          </p:spPr>
        </p:pic>
      </p:grpSp>
      <p:grpSp>
        <p:nvGrpSpPr>
          <p:cNvPr id="96" name="กลุ่ม 95">
            <a:extLst>
              <a:ext uri="{FF2B5EF4-FFF2-40B4-BE49-F238E27FC236}">
                <a16:creationId xmlns:a16="http://schemas.microsoft.com/office/drawing/2014/main" id="{1CF2F966-7BA4-4D36-BB2C-38EE6EC02C2F}"/>
              </a:ext>
            </a:extLst>
          </p:cNvPr>
          <p:cNvGrpSpPr/>
          <p:nvPr/>
        </p:nvGrpSpPr>
        <p:grpSpPr>
          <a:xfrm>
            <a:off x="5388920" y="4407009"/>
            <a:ext cx="259696" cy="248627"/>
            <a:chOff x="12329133" y="4112525"/>
            <a:chExt cx="259696" cy="248627"/>
          </a:xfrm>
        </p:grpSpPr>
        <p:sp>
          <p:nvSpPr>
            <p:cNvPr id="97" name="สี่เหลี่ยมผืนผ้า: มุมมน 96">
              <a:extLst>
                <a:ext uri="{FF2B5EF4-FFF2-40B4-BE49-F238E27FC236}">
                  <a16:creationId xmlns:a16="http://schemas.microsoft.com/office/drawing/2014/main" id="{D1BF60C7-548B-4591-9B4A-3827FEFD74EC}"/>
                </a:ext>
              </a:extLst>
            </p:cNvPr>
            <p:cNvSpPr/>
            <p:nvPr/>
          </p:nvSpPr>
          <p:spPr>
            <a:xfrm>
              <a:off x="12329133" y="4112525"/>
              <a:ext cx="259696" cy="248627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9" name="รูปภาพ 98">
              <a:extLst>
                <a:ext uri="{FF2B5EF4-FFF2-40B4-BE49-F238E27FC236}">
                  <a16:creationId xmlns:a16="http://schemas.microsoft.com/office/drawing/2014/main" id="{9FBEECDF-469D-4059-8F5C-CBBD7232391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29133" y="4126962"/>
              <a:ext cx="234190" cy="234190"/>
            </a:xfrm>
            <a:prstGeom prst="rect">
              <a:avLst/>
            </a:prstGeom>
          </p:spPr>
        </p:pic>
      </p:grpSp>
      <p:grpSp>
        <p:nvGrpSpPr>
          <p:cNvPr id="100" name="กลุ่ม 99">
            <a:extLst>
              <a:ext uri="{FF2B5EF4-FFF2-40B4-BE49-F238E27FC236}">
                <a16:creationId xmlns:a16="http://schemas.microsoft.com/office/drawing/2014/main" id="{95A21738-2A3D-413C-9B6A-EE3574F4559B}"/>
              </a:ext>
            </a:extLst>
          </p:cNvPr>
          <p:cNvGrpSpPr/>
          <p:nvPr/>
        </p:nvGrpSpPr>
        <p:grpSpPr>
          <a:xfrm>
            <a:off x="5376253" y="4940765"/>
            <a:ext cx="259696" cy="248627"/>
            <a:chOff x="12329133" y="4112525"/>
            <a:chExt cx="259696" cy="248627"/>
          </a:xfrm>
        </p:grpSpPr>
        <p:sp>
          <p:nvSpPr>
            <p:cNvPr id="101" name="สี่เหลี่ยมผืนผ้า: มุมมน 100">
              <a:extLst>
                <a:ext uri="{FF2B5EF4-FFF2-40B4-BE49-F238E27FC236}">
                  <a16:creationId xmlns:a16="http://schemas.microsoft.com/office/drawing/2014/main" id="{8857DE7F-01D7-42A1-BC6A-E4B59CD0F345}"/>
                </a:ext>
              </a:extLst>
            </p:cNvPr>
            <p:cNvSpPr/>
            <p:nvPr/>
          </p:nvSpPr>
          <p:spPr>
            <a:xfrm>
              <a:off x="12329133" y="4112525"/>
              <a:ext cx="259696" cy="248627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5" name="รูปภาพ 104">
              <a:extLst>
                <a:ext uri="{FF2B5EF4-FFF2-40B4-BE49-F238E27FC236}">
                  <a16:creationId xmlns:a16="http://schemas.microsoft.com/office/drawing/2014/main" id="{BD53CEB2-BC2D-4CAF-9723-17D60D79ABE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29133" y="4126962"/>
              <a:ext cx="234190" cy="234190"/>
            </a:xfrm>
            <a:prstGeom prst="rect">
              <a:avLst/>
            </a:prstGeom>
          </p:spPr>
        </p:pic>
      </p:grpSp>
      <p:grpSp>
        <p:nvGrpSpPr>
          <p:cNvPr id="106" name="กลุ่ม 105">
            <a:extLst>
              <a:ext uri="{FF2B5EF4-FFF2-40B4-BE49-F238E27FC236}">
                <a16:creationId xmlns:a16="http://schemas.microsoft.com/office/drawing/2014/main" id="{3339FD2B-568B-4814-8C90-FA4A329EBA64}"/>
              </a:ext>
            </a:extLst>
          </p:cNvPr>
          <p:cNvGrpSpPr/>
          <p:nvPr/>
        </p:nvGrpSpPr>
        <p:grpSpPr>
          <a:xfrm>
            <a:off x="5372390" y="5415297"/>
            <a:ext cx="259696" cy="248627"/>
            <a:chOff x="12329133" y="4112525"/>
            <a:chExt cx="259696" cy="248627"/>
          </a:xfrm>
        </p:grpSpPr>
        <p:sp>
          <p:nvSpPr>
            <p:cNvPr id="107" name="สี่เหลี่ยมผืนผ้า: มุมมน 106">
              <a:extLst>
                <a:ext uri="{FF2B5EF4-FFF2-40B4-BE49-F238E27FC236}">
                  <a16:creationId xmlns:a16="http://schemas.microsoft.com/office/drawing/2014/main" id="{46A8EA40-0931-4499-A6C7-1560F85A90E2}"/>
                </a:ext>
              </a:extLst>
            </p:cNvPr>
            <p:cNvSpPr/>
            <p:nvPr/>
          </p:nvSpPr>
          <p:spPr>
            <a:xfrm>
              <a:off x="12329133" y="4112525"/>
              <a:ext cx="259696" cy="248627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8" name="รูปภาพ 107">
              <a:extLst>
                <a:ext uri="{FF2B5EF4-FFF2-40B4-BE49-F238E27FC236}">
                  <a16:creationId xmlns:a16="http://schemas.microsoft.com/office/drawing/2014/main" id="{7952E194-F663-43F6-9FB5-BD8F2FD4D90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29133" y="4126962"/>
              <a:ext cx="234190" cy="234190"/>
            </a:xfrm>
            <a:prstGeom prst="rect">
              <a:avLst/>
            </a:prstGeom>
          </p:spPr>
        </p:pic>
      </p:grpSp>
      <p:pic>
        <p:nvPicPr>
          <p:cNvPr id="13" name="รูปภาพ 12">
            <a:extLst>
              <a:ext uri="{FF2B5EF4-FFF2-40B4-BE49-F238E27FC236}">
                <a16:creationId xmlns:a16="http://schemas.microsoft.com/office/drawing/2014/main" id="{E3010386-BC43-4B50-A929-DC92FF66C5AC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2005" y="3029427"/>
            <a:ext cx="201921" cy="201921"/>
          </a:xfrm>
          <a:prstGeom prst="rect">
            <a:avLst/>
          </a:prstGeom>
        </p:spPr>
      </p:pic>
      <p:pic>
        <p:nvPicPr>
          <p:cNvPr id="109" name="รูปภาพ 108">
            <a:extLst>
              <a:ext uri="{FF2B5EF4-FFF2-40B4-BE49-F238E27FC236}">
                <a16:creationId xmlns:a16="http://schemas.microsoft.com/office/drawing/2014/main" id="{7AE08E64-9B32-4B47-9D1E-D298400507F5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9904" y="3036003"/>
            <a:ext cx="201921" cy="201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4796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77371" y="1364228"/>
            <a:ext cx="11408229" cy="5173731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785836" y="1540283"/>
            <a:ext cx="3488983" cy="501626"/>
            <a:chOff x="785837" y="1540283"/>
            <a:chExt cx="2634696" cy="501626"/>
          </a:xfrm>
        </p:grpSpPr>
        <p:sp>
          <p:nvSpPr>
            <p:cNvPr id="8" name="Rounded Rectangle 7"/>
            <p:cNvSpPr/>
            <p:nvPr/>
          </p:nvSpPr>
          <p:spPr>
            <a:xfrm>
              <a:off x="785837" y="1540283"/>
              <a:ext cx="2634696" cy="501626"/>
            </a:xfrm>
            <a:prstGeom prst="roundRect">
              <a:avLst/>
            </a:prstGeom>
            <a:solidFill>
              <a:srgbClr val="00206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1523957" y="1605445"/>
              <a:ext cx="1065957" cy="40011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0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ahnschrift Light Condensed" panose="020B0502040204020203" pitchFamily="34" charset="0"/>
                </a:rPr>
                <a:t>STEP 1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10622106" y="5974642"/>
            <a:ext cx="944397" cy="408801"/>
            <a:chOff x="10729068" y="5585509"/>
            <a:chExt cx="944397" cy="408801"/>
          </a:xfrm>
        </p:grpSpPr>
        <p:sp>
          <p:nvSpPr>
            <p:cNvPr id="18" name="Rounded Rectangle 17">
              <a:hlinkClick r:id="rId2" action="ppaction://hlinksldjump"/>
            </p:cNvPr>
            <p:cNvSpPr/>
            <p:nvPr/>
          </p:nvSpPr>
          <p:spPr>
            <a:xfrm>
              <a:off x="10729068" y="5585509"/>
              <a:ext cx="944397" cy="408801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0841270" y="5613169"/>
              <a:ext cx="773894" cy="338554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16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ahnschrift Light Condensed" panose="020B0502040204020203" pitchFamily="34" charset="0"/>
                </a:rPr>
                <a:t>SUBMIT</a:t>
              </a:r>
              <a:endParaRPr lang="en-US" sz="16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Condensed" panose="020B0502040204020203" pitchFamily="34" charset="0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9645122" y="5974642"/>
            <a:ext cx="944397" cy="408801"/>
            <a:chOff x="9752084" y="5585509"/>
            <a:chExt cx="944397" cy="408801"/>
          </a:xfrm>
        </p:grpSpPr>
        <p:sp>
          <p:nvSpPr>
            <p:cNvPr id="37" name="Rounded Rectangle 36">
              <a:hlinkClick r:id="rId3" action="ppaction://hlinksldjump"/>
            </p:cNvPr>
            <p:cNvSpPr/>
            <p:nvPr/>
          </p:nvSpPr>
          <p:spPr>
            <a:xfrm>
              <a:off x="9752084" y="5585509"/>
              <a:ext cx="944397" cy="408801"/>
            </a:xfrm>
            <a:prstGeom prst="roundRect">
              <a:avLst/>
            </a:prstGeom>
            <a:solidFill>
              <a:srgbClr val="BFBFBF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hlinkClick r:id="rId4" action="ppaction://hlinksldjump"/>
            </p:cNvPr>
            <p:cNvSpPr/>
            <p:nvPr/>
          </p:nvSpPr>
          <p:spPr>
            <a:xfrm>
              <a:off x="9784721" y="5613169"/>
              <a:ext cx="879123" cy="338554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16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ahnschrift Light Condensed" panose="020B0502040204020203" pitchFamily="34" charset="0"/>
                </a:rPr>
                <a:t>PREVIOUS</a:t>
              </a:r>
              <a:endParaRPr lang="en-US" sz="16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Condensed" panose="020B0502040204020203" pitchFamily="34" charset="0"/>
              </a:endParaRPr>
            </a:p>
          </p:txBody>
        </p:sp>
      </p:grpSp>
      <p:sp>
        <p:nvSpPr>
          <p:cNvPr id="11" name="Rectangle 10"/>
          <p:cNvSpPr/>
          <p:nvPr/>
        </p:nvSpPr>
        <p:spPr>
          <a:xfrm>
            <a:off x="2569965" y="4191140"/>
            <a:ext cx="116250" cy="105834"/>
          </a:xfrm>
          <a:prstGeom prst="rect">
            <a:avLst/>
          </a:prstGeom>
          <a:solidFill>
            <a:schemeClr val="bg1"/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77432" y="2231432"/>
            <a:ext cx="10723993" cy="3565319"/>
          </a:xfrm>
          <a:prstGeom prst="rect">
            <a:avLst/>
          </a:prstGeom>
          <a:solidFill>
            <a:srgbClr val="F2EDF3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4" name="Group 123"/>
          <p:cNvGrpSpPr/>
          <p:nvPr/>
        </p:nvGrpSpPr>
        <p:grpSpPr>
          <a:xfrm>
            <a:off x="-7621" y="-7471"/>
            <a:ext cx="12199621" cy="1071014"/>
            <a:chOff x="-7621" y="-7471"/>
            <a:chExt cx="12199621" cy="1071014"/>
          </a:xfrm>
        </p:grpSpPr>
        <p:sp>
          <p:nvSpPr>
            <p:cNvPr id="125" name="Rectangle 124"/>
            <p:cNvSpPr/>
            <p:nvPr/>
          </p:nvSpPr>
          <p:spPr>
            <a:xfrm>
              <a:off x="-7621" y="-7471"/>
              <a:ext cx="12192000" cy="1053846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6" name="Rectangle 125"/>
            <p:cNvSpPr/>
            <p:nvPr/>
          </p:nvSpPr>
          <p:spPr>
            <a:xfrm>
              <a:off x="4526915" y="218397"/>
              <a:ext cx="7656334" cy="824865"/>
            </a:xfrm>
            <a:prstGeom prst="rect">
              <a:avLst/>
            </a:prstGeom>
            <a:solidFill>
              <a:srgbClr val="002060">
                <a:alpha val="67000"/>
              </a:srgb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7" name="Rectangle 126"/>
            <p:cNvSpPr/>
            <p:nvPr/>
          </p:nvSpPr>
          <p:spPr>
            <a:xfrm>
              <a:off x="11353799" y="164383"/>
              <a:ext cx="814479" cy="899160"/>
            </a:xfrm>
            <a:prstGeom prst="rect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8" name="Group 127"/>
            <p:cNvGrpSpPr/>
            <p:nvPr/>
          </p:nvGrpSpPr>
          <p:grpSpPr>
            <a:xfrm>
              <a:off x="0" y="0"/>
              <a:ext cx="12192000" cy="954816"/>
              <a:chOff x="0" y="0"/>
              <a:chExt cx="12192000" cy="954816"/>
            </a:xfrm>
          </p:grpSpPr>
          <p:pic>
            <p:nvPicPr>
              <p:cNvPr id="129" name="Picture 128"/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6856" t="21946" r="24681" b="32883"/>
              <a:stretch/>
            </p:blipFill>
            <p:spPr>
              <a:xfrm>
                <a:off x="157135" y="336869"/>
                <a:ext cx="628701" cy="585996"/>
              </a:xfrm>
              <a:prstGeom prst="rect">
                <a:avLst/>
              </a:prstGeom>
            </p:spPr>
          </p:pic>
          <p:sp>
            <p:nvSpPr>
              <p:cNvPr id="130" name="Rectangle 129"/>
              <p:cNvSpPr/>
              <p:nvPr/>
            </p:nvSpPr>
            <p:spPr>
              <a:xfrm>
                <a:off x="0" y="0"/>
                <a:ext cx="12192000" cy="213360"/>
              </a:xfrm>
              <a:prstGeom prst="rect">
                <a:avLst/>
              </a:prstGeom>
              <a:solidFill>
                <a:srgbClr val="00206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TextBox 130"/>
              <p:cNvSpPr txBox="1"/>
              <p:nvPr/>
            </p:nvSpPr>
            <p:spPr>
              <a:xfrm>
                <a:off x="921131" y="403752"/>
                <a:ext cx="279114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latin typeface="Bahnschrift Condensed" panose="020B0502040204020203" pitchFamily="34" charset="0"/>
                  </a:rPr>
                  <a:t>Process Change Report System</a:t>
                </a:r>
              </a:p>
            </p:txBody>
          </p:sp>
          <p:sp>
            <p:nvSpPr>
              <p:cNvPr id="132" name="Rectangle 131"/>
              <p:cNvSpPr/>
              <p:nvPr/>
            </p:nvSpPr>
            <p:spPr>
              <a:xfrm rot="2744622">
                <a:off x="4231290" y="351013"/>
                <a:ext cx="591277" cy="57612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TextBox 132">
                <a:hlinkClick r:id="rId6" action="ppaction://hlinksldjump"/>
              </p:cNvPr>
              <p:cNvSpPr txBox="1"/>
              <p:nvPr/>
            </p:nvSpPr>
            <p:spPr>
              <a:xfrm>
                <a:off x="5511691" y="445201"/>
                <a:ext cx="13885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u="sng" dirty="0">
                    <a:solidFill>
                      <a:schemeClr val="bg1"/>
                    </a:solidFill>
                    <a:latin typeface="Bahnschrift Condensed" panose="020B0502040204020203" pitchFamily="34" charset="0"/>
                  </a:rPr>
                  <a:t>Change Process</a:t>
                </a:r>
              </a:p>
            </p:txBody>
          </p:sp>
          <p:sp>
            <p:nvSpPr>
              <p:cNvPr id="134" name="TextBox 133">
                <a:hlinkClick r:id="rId7" action="ppaction://hlinksldjump"/>
              </p:cNvPr>
              <p:cNvSpPr txBox="1"/>
              <p:nvPr/>
            </p:nvSpPr>
            <p:spPr>
              <a:xfrm>
                <a:off x="7761310" y="419141"/>
                <a:ext cx="87075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u="sng" dirty="0">
                    <a:solidFill>
                      <a:schemeClr val="bg1"/>
                    </a:solidFill>
                    <a:latin typeface="Bahnschrift Condensed" panose="020B0502040204020203" pitchFamily="34" charset="0"/>
                  </a:rPr>
                  <a:t>Approval</a:t>
                </a:r>
              </a:p>
            </p:txBody>
          </p:sp>
          <p:sp>
            <p:nvSpPr>
              <p:cNvPr id="135" name="TextBox 134">
                <a:hlinkClick r:id="rId8" action="ppaction://hlinksldjump"/>
              </p:cNvPr>
              <p:cNvSpPr txBox="1"/>
              <p:nvPr/>
            </p:nvSpPr>
            <p:spPr>
              <a:xfrm>
                <a:off x="9524652" y="397474"/>
                <a:ext cx="6928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u="sng" dirty="0">
                    <a:solidFill>
                      <a:schemeClr val="bg1"/>
                    </a:solidFill>
                    <a:latin typeface="Bahnschrift Condensed" panose="020B0502040204020203" pitchFamily="34" charset="0"/>
                  </a:rPr>
                  <a:t>Report</a:t>
                </a:r>
              </a:p>
            </p:txBody>
          </p:sp>
          <p:grpSp>
            <p:nvGrpSpPr>
              <p:cNvPr id="136" name="Group 135"/>
              <p:cNvGrpSpPr/>
              <p:nvPr/>
            </p:nvGrpSpPr>
            <p:grpSpPr>
              <a:xfrm>
                <a:off x="11256811" y="267277"/>
                <a:ext cx="687539" cy="687539"/>
                <a:chOff x="6777990" y="3188970"/>
                <a:chExt cx="822960" cy="822960"/>
              </a:xfrm>
            </p:grpSpPr>
            <p:sp>
              <p:nvSpPr>
                <p:cNvPr id="137" name="Oval 136"/>
                <p:cNvSpPr/>
                <p:nvPr/>
              </p:nvSpPr>
              <p:spPr>
                <a:xfrm>
                  <a:off x="6777990" y="3188970"/>
                  <a:ext cx="822960" cy="822960"/>
                </a:xfrm>
                <a:prstGeom prst="ellipse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th-TH"/>
                </a:p>
              </p:txBody>
            </p:sp>
            <p:pic>
              <p:nvPicPr>
                <p:cNvPr id="138" name="Picture 137"/>
                <p:cNvPicPr>
                  <a:picLocks noChangeAspect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933831" y="3344811"/>
                  <a:ext cx="511277" cy="511277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85" name="Group 84"/>
          <p:cNvGrpSpPr/>
          <p:nvPr/>
        </p:nvGrpSpPr>
        <p:grpSpPr>
          <a:xfrm>
            <a:off x="4394938" y="1544823"/>
            <a:ext cx="3488983" cy="501626"/>
            <a:chOff x="785837" y="1540283"/>
            <a:chExt cx="2634696" cy="501626"/>
          </a:xfrm>
          <a:solidFill>
            <a:srgbClr val="002060"/>
          </a:solidFill>
        </p:grpSpPr>
        <p:sp>
          <p:nvSpPr>
            <p:cNvPr id="86" name="Rounded Rectangle 85"/>
            <p:cNvSpPr/>
            <p:nvPr/>
          </p:nvSpPr>
          <p:spPr>
            <a:xfrm>
              <a:off x="785837" y="1540283"/>
              <a:ext cx="2634696" cy="501626"/>
            </a:xfrm>
            <a:prstGeom prst="round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86"/>
            <p:cNvSpPr/>
            <p:nvPr/>
          </p:nvSpPr>
          <p:spPr>
            <a:xfrm>
              <a:off x="1523957" y="1605445"/>
              <a:ext cx="1065957" cy="400110"/>
            </a:xfrm>
            <a:prstGeom prst="rect">
              <a:avLst/>
            </a:prstGeom>
            <a:grp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0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ahnschrift Light Condensed" panose="020B0502040204020203" pitchFamily="34" charset="0"/>
                </a:rPr>
                <a:t>STEP 2</a:t>
              </a:r>
            </a:p>
          </p:txBody>
        </p:sp>
      </p:grpSp>
      <p:grpSp>
        <p:nvGrpSpPr>
          <p:cNvPr id="88" name="Group 87"/>
          <p:cNvGrpSpPr/>
          <p:nvPr/>
        </p:nvGrpSpPr>
        <p:grpSpPr>
          <a:xfrm>
            <a:off x="8002880" y="1549211"/>
            <a:ext cx="3488983" cy="501626"/>
            <a:chOff x="785837" y="1540283"/>
            <a:chExt cx="2634696" cy="501626"/>
          </a:xfrm>
          <a:solidFill>
            <a:srgbClr val="002060"/>
          </a:solidFill>
        </p:grpSpPr>
        <p:sp>
          <p:nvSpPr>
            <p:cNvPr id="89" name="Rounded Rectangle 88"/>
            <p:cNvSpPr/>
            <p:nvPr/>
          </p:nvSpPr>
          <p:spPr>
            <a:xfrm>
              <a:off x="785837" y="1540283"/>
              <a:ext cx="2634696" cy="501626"/>
            </a:xfrm>
            <a:prstGeom prst="round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89"/>
            <p:cNvSpPr/>
            <p:nvPr/>
          </p:nvSpPr>
          <p:spPr>
            <a:xfrm>
              <a:off x="1523957" y="1605445"/>
              <a:ext cx="1065957" cy="400110"/>
            </a:xfrm>
            <a:prstGeom prst="rect">
              <a:avLst/>
            </a:prstGeom>
            <a:grp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0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ahnschrift Light Condensed" panose="020B0502040204020203" pitchFamily="34" charset="0"/>
                </a:rPr>
                <a:t>STEP 3</a:t>
              </a:r>
            </a:p>
          </p:txBody>
        </p:sp>
      </p:grpSp>
      <p:pic>
        <p:nvPicPr>
          <p:cNvPr id="147" name="Picture 14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960538" y="2575820"/>
            <a:ext cx="514645" cy="2928938"/>
          </a:xfrm>
          <a:prstGeom prst="rect">
            <a:avLst/>
          </a:prstGeom>
        </p:spPr>
      </p:pic>
      <p:sp>
        <p:nvSpPr>
          <p:cNvPr id="36" name="Rectangle 35"/>
          <p:cNvSpPr/>
          <p:nvPr/>
        </p:nvSpPr>
        <p:spPr>
          <a:xfrm>
            <a:off x="3174876" y="2852860"/>
            <a:ext cx="2627698" cy="36465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973243" y="2416333"/>
            <a:ext cx="13740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Bahnschrift Light Condensed" panose="020B0502040204020203" pitchFamily="34" charset="0"/>
              </a:rPr>
              <a:t>Approve plan :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2214357" y="2872759"/>
            <a:ext cx="960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Bahnschrift Light Condensed" panose="020B0502040204020203" pitchFamily="34" charset="0"/>
              </a:rPr>
              <a:t>Prepared :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2105645" y="3342985"/>
            <a:ext cx="1099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Bahnschrift Light Condensed" panose="020B0502040204020203" pitchFamily="34" charset="0"/>
              </a:rPr>
              <a:t>PE Checker :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2028701" y="3892795"/>
            <a:ext cx="1176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Bahnschrift Light Condensed" panose="020B0502040204020203" pitchFamily="34" charset="0"/>
              </a:rPr>
              <a:t>PE Approver :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2084806" y="4387837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Bahnschrift Light Condensed" panose="020B0502040204020203" pitchFamily="34" charset="0"/>
              </a:rPr>
              <a:t>QA Checker :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2007862" y="4910020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Bahnschrift Light Condensed" panose="020B0502040204020203" pitchFamily="34" charset="0"/>
              </a:rPr>
              <a:t>QA Approver :</a:t>
            </a:r>
          </a:p>
        </p:txBody>
      </p:sp>
      <p:sp>
        <p:nvSpPr>
          <p:cNvPr id="45" name="Rectangle 44"/>
          <p:cNvSpPr/>
          <p:nvPr/>
        </p:nvSpPr>
        <p:spPr>
          <a:xfrm>
            <a:off x="6718177" y="2884392"/>
            <a:ext cx="2627698" cy="36465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6118333" y="2872759"/>
            <a:ext cx="599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Bahnschrift Light Condensed" panose="020B0502040204020203" pitchFamily="34" charset="0"/>
              </a:rPr>
              <a:t>Date :</a:t>
            </a:r>
          </a:p>
        </p:txBody>
      </p:sp>
      <p:sp>
        <p:nvSpPr>
          <p:cNvPr id="47" name="Rectangle 46"/>
          <p:cNvSpPr/>
          <p:nvPr/>
        </p:nvSpPr>
        <p:spPr>
          <a:xfrm>
            <a:off x="6718177" y="3393108"/>
            <a:ext cx="2627698" cy="36465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6718177" y="3917368"/>
            <a:ext cx="2627698" cy="36465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6718177" y="4424043"/>
            <a:ext cx="2627698" cy="36465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6718177" y="4947654"/>
            <a:ext cx="2627698" cy="36465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/>
          <p:cNvSpPr txBox="1"/>
          <p:nvPr/>
        </p:nvSpPr>
        <p:spPr>
          <a:xfrm>
            <a:off x="6118333" y="3373209"/>
            <a:ext cx="599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Bahnschrift Light Condensed" panose="020B0502040204020203" pitchFamily="34" charset="0"/>
              </a:rPr>
              <a:t>Date :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6118333" y="3915031"/>
            <a:ext cx="599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Bahnschrift Light Condensed" panose="020B0502040204020203" pitchFamily="34" charset="0"/>
              </a:rPr>
              <a:t>Date :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6118333" y="4415214"/>
            <a:ext cx="599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Bahnschrift Light Condensed" panose="020B0502040204020203" pitchFamily="34" charset="0"/>
              </a:rPr>
              <a:t>Date :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6118333" y="4915397"/>
            <a:ext cx="599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Bahnschrift Light Condensed" panose="020B0502040204020203" pitchFamily="34" charset="0"/>
              </a:rPr>
              <a:t>Date :</a:t>
            </a:r>
          </a:p>
        </p:txBody>
      </p:sp>
      <p:grpSp>
        <p:nvGrpSpPr>
          <p:cNvPr id="55" name="Group 54"/>
          <p:cNvGrpSpPr/>
          <p:nvPr/>
        </p:nvGrpSpPr>
        <p:grpSpPr>
          <a:xfrm>
            <a:off x="3174876" y="3361576"/>
            <a:ext cx="2627698" cy="364658"/>
            <a:chOff x="3185611" y="3319616"/>
            <a:chExt cx="2627698" cy="364658"/>
          </a:xfrm>
        </p:grpSpPr>
        <p:sp>
          <p:nvSpPr>
            <p:cNvPr id="56" name="Rectangle 55"/>
            <p:cNvSpPr/>
            <p:nvPr/>
          </p:nvSpPr>
          <p:spPr>
            <a:xfrm>
              <a:off x="3185611" y="3319616"/>
              <a:ext cx="2627698" cy="36465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Isosceles Triangle 56"/>
            <p:cNvSpPr/>
            <p:nvPr/>
          </p:nvSpPr>
          <p:spPr>
            <a:xfrm rot="10800000">
              <a:off x="5616136" y="3451386"/>
              <a:ext cx="108508" cy="106506"/>
            </a:xfrm>
            <a:prstGeom prst="triangle">
              <a:avLst/>
            </a:prstGeom>
            <a:ln>
              <a:solidFill>
                <a:srgbClr val="A5A5A5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3174876" y="3885836"/>
            <a:ext cx="2627698" cy="364658"/>
            <a:chOff x="3185611" y="3843876"/>
            <a:chExt cx="2627698" cy="364658"/>
          </a:xfrm>
        </p:grpSpPr>
        <p:sp>
          <p:nvSpPr>
            <p:cNvPr id="59" name="Rectangle 58"/>
            <p:cNvSpPr/>
            <p:nvPr/>
          </p:nvSpPr>
          <p:spPr>
            <a:xfrm>
              <a:off x="3185611" y="3843876"/>
              <a:ext cx="2627698" cy="36465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Isosceles Triangle 59"/>
            <p:cNvSpPr/>
            <p:nvPr/>
          </p:nvSpPr>
          <p:spPr>
            <a:xfrm rot="10800000">
              <a:off x="5616136" y="3982248"/>
              <a:ext cx="108508" cy="106506"/>
            </a:xfrm>
            <a:prstGeom prst="triangle">
              <a:avLst/>
            </a:prstGeom>
            <a:ln>
              <a:solidFill>
                <a:srgbClr val="A5A5A5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61" name="Group 60"/>
          <p:cNvGrpSpPr/>
          <p:nvPr/>
        </p:nvGrpSpPr>
        <p:grpSpPr>
          <a:xfrm>
            <a:off x="3174876" y="4392511"/>
            <a:ext cx="2627698" cy="364658"/>
            <a:chOff x="3185611" y="4350551"/>
            <a:chExt cx="2627698" cy="364658"/>
          </a:xfrm>
        </p:grpSpPr>
        <p:sp>
          <p:nvSpPr>
            <p:cNvPr id="62" name="Rectangle 61"/>
            <p:cNvSpPr/>
            <p:nvPr/>
          </p:nvSpPr>
          <p:spPr>
            <a:xfrm>
              <a:off x="3185611" y="4350551"/>
              <a:ext cx="2627698" cy="36465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Isosceles Triangle 62"/>
            <p:cNvSpPr/>
            <p:nvPr/>
          </p:nvSpPr>
          <p:spPr>
            <a:xfrm rot="10800000">
              <a:off x="5616135" y="4464854"/>
              <a:ext cx="108508" cy="106506"/>
            </a:xfrm>
            <a:prstGeom prst="triangle">
              <a:avLst/>
            </a:prstGeom>
            <a:ln>
              <a:solidFill>
                <a:srgbClr val="A5A5A5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64" name="Group 63"/>
          <p:cNvGrpSpPr/>
          <p:nvPr/>
        </p:nvGrpSpPr>
        <p:grpSpPr>
          <a:xfrm>
            <a:off x="3174876" y="4916122"/>
            <a:ext cx="2627698" cy="364658"/>
            <a:chOff x="3185611" y="4874162"/>
            <a:chExt cx="2627698" cy="364658"/>
          </a:xfrm>
        </p:grpSpPr>
        <p:sp>
          <p:nvSpPr>
            <p:cNvPr id="65" name="Rectangle 64"/>
            <p:cNvSpPr/>
            <p:nvPr/>
          </p:nvSpPr>
          <p:spPr>
            <a:xfrm>
              <a:off x="3185611" y="4874162"/>
              <a:ext cx="2627698" cy="36465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Isosceles Triangle 65"/>
            <p:cNvSpPr/>
            <p:nvPr/>
          </p:nvSpPr>
          <p:spPr>
            <a:xfrm rot="10800000">
              <a:off x="5616135" y="4999473"/>
              <a:ext cx="108508" cy="106506"/>
            </a:xfrm>
            <a:prstGeom prst="triangle">
              <a:avLst/>
            </a:prstGeom>
            <a:ln>
              <a:solidFill>
                <a:srgbClr val="A5A5A5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pic>
        <p:nvPicPr>
          <p:cNvPr id="67" name="รูปภาพ 66">
            <a:extLst>
              <a:ext uri="{FF2B5EF4-FFF2-40B4-BE49-F238E27FC236}">
                <a16:creationId xmlns:a16="http://schemas.microsoft.com/office/drawing/2014/main" id="{DFCBC545-EBB9-4CAF-B64C-AD31FF16C03B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7490" y="2974239"/>
            <a:ext cx="201921" cy="201921"/>
          </a:xfrm>
          <a:prstGeom prst="rect">
            <a:avLst/>
          </a:prstGeom>
        </p:spPr>
      </p:pic>
      <p:pic>
        <p:nvPicPr>
          <p:cNvPr id="68" name="รูปภาพ 67">
            <a:extLst>
              <a:ext uri="{FF2B5EF4-FFF2-40B4-BE49-F238E27FC236}">
                <a16:creationId xmlns:a16="http://schemas.microsoft.com/office/drawing/2014/main" id="{68CA3349-0B8C-46C2-AB47-95F850546D9B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6115" y="3498892"/>
            <a:ext cx="201921" cy="201921"/>
          </a:xfrm>
          <a:prstGeom prst="rect">
            <a:avLst/>
          </a:prstGeom>
        </p:spPr>
      </p:pic>
      <p:pic>
        <p:nvPicPr>
          <p:cNvPr id="69" name="รูปภาพ 68">
            <a:extLst>
              <a:ext uri="{FF2B5EF4-FFF2-40B4-BE49-F238E27FC236}">
                <a16:creationId xmlns:a16="http://schemas.microsoft.com/office/drawing/2014/main" id="{C8E35F6B-4E56-459C-AC21-73C6CA10A0E7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7490" y="4009236"/>
            <a:ext cx="201921" cy="201921"/>
          </a:xfrm>
          <a:prstGeom prst="rect">
            <a:avLst/>
          </a:prstGeom>
        </p:spPr>
      </p:pic>
      <p:pic>
        <p:nvPicPr>
          <p:cNvPr id="70" name="รูปภาพ 69">
            <a:extLst>
              <a:ext uri="{FF2B5EF4-FFF2-40B4-BE49-F238E27FC236}">
                <a16:creationId xmlns:a16="http://schemas.microsoft.com/office/drawing/2014/main" id="{04C0423C-1271-4FBF-8C06-6E70D4B5C512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2633" y="4524009"/>
            <a:ext cx="201921" cy="201921"/>
          </a:xfrm>
          <a:prstGeom prst="rect">
            <a:avLst/>
          </a:prstGeom>
        </p:spPr>
      </p:pic>
      <p:pic>
        <p:nvPicPr>
          <p:cNvPr id="71" name="รูปภาพ 70">
            <a:extLst>
              <a:ext uri="{FF2B5EF4-FFF2-40B4-BE49-F238E27FC236}">
                <a16:creationId xmlns:a16="http://schemas.microsoft.com/office/drawing/2014/main" id="{899CD8B9-D16B-4974-AB2F-99B86FC2BBD4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2633" y="5026615"/>
            <a:ext cx="201921" cy="201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2792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77371" y="1364229"/>
            <a:ext cx="11408229" cy="4762614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67870" y="2133250"/>
            <a:ext cx="10723993" cy="3263937"/>
          </a:xfrm>
          <a:prstGeom prst="rect">
            <a:avLst/>
          </a:prstGeom>
          <a:solidFill>
            <a:srgbClr val="F2EDF3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785837" y="1540283"/>
            <a:ext cx="2634696" cy="501626"/>
          </a:xfrm>
          <a:prstGeom prst="roundRect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523957" y="1605445"/>
            <a:ext cx="1065957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Condensed" panose="020B0502040204020203" pitchFamily="34" charset="0"/>
              </a:rPr>
              <a:t>STEP 1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3420533" y="1547197"/>
            <a:ext cx="2709334" cy="501626"/>
          </a:xfrm>
          <a:prstGeom prst="roundRect">
            <a:avLst/>
          </a:prstGeom>
          <a:solidFill>
            <a:srgbClr val="002060">
              <a:alpha val="54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4305721" y="1626961"/>
            <a:ext cx="1065957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Condensed" panose="020B0502040204020203" pitchFamily="34" charset="0"/>
              </a:rPr>
              <a:t>STEP 2</a:t>
            </a:r>
            <a:endParaRPr lang="en-US" sz="20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hnschrift Light Condensed" panose="020B0502040204020203" pitchFamily="34" charset="0"/>
            </a:endParaRPr>
          </a:p>
        </p:txBody>
      </p:sp>
      <p:sp>
        <p:nvSpPr>
          <p:cNvPr id="18" name="Rounded Rectangle 17">
            <a:hlinkClick r:id="rId2" action="ppaction://hlinksldjump"/>
          </p:cNvPr>
          <p:cNvSpPr/>
          <p:nvPr/>
        </p:nvSpPr>
        <p:spPr>
          <a:xfrm>
            <a:off x="10729068" y="5585509"/>
            <a:ext cx="944397" cy="408801"/>
          </a:xfrm>
          <a:prstGeom prst="roundRect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95184" y="2368480"/>
            <a:ext cx="514645" cy="2928938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10932158" y="5613169"/>
            <a:ext cx="520340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Condensed" panose="020B0502040204020203" pitchFamily="34" charset="0"/>
              </a:rPr>
              <a:t>NEXT</a:t>
            </a:r>
            <a:endParaRPr lang="en-US" sz="16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hnschrift Light Condensed" panose="020B0502040204020203" pitchFamily="34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7370064" y="2476836"/>
            <a:ext cx="2907411" cy="30446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22/07/2020</a:t>
            </a:r>
          </a:p>
        </p:txBody>
      </p:sp>
      <p:sp>
        <p:nvSpPr>
          <p:cNvPr id="30" name="Rounded Rectangle 29"/>
          <p:cNvSpPr/>
          <p:nvPr/>
        </p:nvSpPr>
        <p:spPr>
          <a:xfrm>
            <a:off x="6138325" y="1547197"/>
            <a:ext cx="2684720" cy="501626"/>
          </a:xfrm>
          <a:prstGeom prst="roundRect">
            <a:avLst/>
          </a:prstGeom>
          <a:solidFill>
            <a:srgbClr val="002060">
              <a:alpha val="54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6947707" y="1617652"/>
            <a:ext cx="1065957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Condensed" panose="020B0502040204020203" pitchFamily="34" charset="0"/>
              </a:rPr>
              <a:t>STEP 3</a:t>
            </a:r>
          </a:p>
        </p:txBody>
      </p:sp>
      <p:sp>
        <p:nvSpPr>
          <p:cNvPr id="33" name="Rounded Rectangle 32"/>
          <p:cNvSpPr/>
          <p:nvPr/>
        </p:nvSpPr>
        <p:spPr>
          <a:xfrm>
            <a:off x="8823045" y="1547197"/>
            <a:ext cx="2686784" cy="501626"/>
          </a:xfrm>
          <a:prstGeom prst="roundRect">
            <a:avLst/>
          </a:prstGeom>
          <a:solidFill>
            <a:srgbClr val="002060">
              <a:alpha val="54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9633458" y="1608799"/>
            <a:ext cx="1065957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Condensed" panose="020B0502040204020203" pitchFamily="34" charset="0"/>
              </a:rPr>
              <a:t>STEP 4</a:t>
            </a:r>
          </a:p>
        </p:txBody>
      </p:sp>
      <p:sp>
        <p:nvSpPr>
          <p:cNvPr id="37" name="Rounded Rectangle 36">
            <a:hlinkClick r:id="rId2" action="ppaction://hlinksldjump"/>
          </p:cNvPr>
          <p:cNvSpPr/>
          <p:nvPr/>
        </p:nvSpPr>
        <p:spPr>
          <a:xfrm>
            <a:off x="9752084" y="5585509"/>
            <a:ext cx="944397" cy="408801"/>
          </a:xfrm>
          <a:prstGeom prst="roundRect">
            <a:avLst/>
          </a:prstGeom>
          <a:solidFill>
            <a:srgbClr val="BFBFB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9784721" y="5613169"/>
            <a:ext cx="879123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Condensed" panose="020B0502040204020203" pitchFamily="34" charset="0"/>
              </a:rPr>
              <a:t>PREVIOUS</a:t>
            </a:r>
            <a:endParaRPr lang="en-US" sz="16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hnschrift Light Condensed" panose="020B0502040204020203" pitchFamily="34" charset="0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7370064" y="2920090"/>
            <a:ext cx="2895875" cy="26477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397425" y="2424852"/>
            <a:ext cx="10326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Bahnschrift Light Condensed" panose="020B0502040204020203" pitchFamily="34" charset="0"/>
              </a:rPr>
              <a:t>Create Date :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6297804" y="2938352"/>
            <a:ext cx="10759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Bahnschrift Light Condensed" panose="020B0502040204020203" pitchFamily="34" charset="0"/>
              </a:rPr>
              <a:t>Change type :</a:t>
            </a:r>
          </a:p>
        </p:txBody>
      </p:sp>
      <p:sp>
        <p:nvSpPr>
          <p:cNvPr id="36" name="Rectangle 35"/>
          <p:cNvSpPr/>
          <p:nvPr/>
        </p:nvSpPr>
        <p:spPr>
          <a:xfrm>
            <a:off x="2558700" y="2885975"/>
            <a:ext cx="2841975" cy="26477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2558700" y="3285522"/>
            <a:ext cx="2841975" cy="26477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2558700" y="3697726"/>
            <a:ext cx="2841975" cy="26477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2539837" y="4534987"/>
            <a:ext cx="2841975" cy="76243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7373740" y="3342321"/>
            <a:ext cx="2895875" cy="26477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2555932" y="2435020"/>
            <a:ext cx="2844743" cy="27801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7381600" y="4109931"/>
            <a:ext cx="2895875" cy="26477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/>
          <p:cNvSpPr/>
          <p:nvPr/>
        </p:nvSpPr>
        <p:spPr>
          <a:xfrm>
            <a:off x="7381600" y="4530247"/>
            <a:ext cx="2895875" cy="26477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/>
          <p:cNvSpPr/>
          <p:nvPr/>
        </p:nvSpPr>
        <p:spPr>
          <a:xfrm>
            <a:off x="7388012" y="4922728"/>
            <a:ext cx="2881603" cy="26477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/>
          <p:cNvSpPr txBox="1"/>
          <p:nvPr/>
        </p:nvSpPr>
        <p:spPr>
          <a:xfrm>
            <a:off x="942971" y="2831812"/>
            <a:ext cx="16674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Bahnschrift Light Condensed" panose="020B0502040204020203" pitchFamily="34" charset="0"/>
              </a:rPr>
              <a:t>Department / Section :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1686433" y="3237428"/>
            <a:ext cx="8947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Bahnschrift Light Condensed" panose="020B0502040204020203" pitchFamily="34" charset="0"/>
              </a:rPr>
              <a:t>Registant :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1348200" y="3648675"/>
            <a:ext cx="12330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Bahnschrift Light Condensed" panose="020B0502040204020203" pitchFamily="34" charset="0"/>
              </a:rPr>
              <a:t>No.(Automatic) :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1373168" y="4051313"/>
            <a:ext cx="12009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Bahnschrift Light Condensed" panose="020B0502040204020203" pitchFamily="34" charset="0"/>
              </a:rPr>
              <a:t>Product group :</a:t>
            </a:r>
          </a:p>
        </p:txBody>
      </p:sp>
      <p:sp>
        <p:nvSpPr>
          <p:cNvPr id="67" name="Isosceles Triangle 66"/>
          <p:cNvSpPr/>
          <p:nvPr/>
        </p:nvSpPr>
        <p:spPr>
          <a:xfrm rot="10800000">
            <a:off x="5182526" y="2976389"/>
            <a:ext cx="108508" cy="106506"/>
          </a:xfrm>
          <a:prstGeom prst="triangle">
            <a:avLst/>
          </a:prstGeom>
          <a:ln>
            <a:solidFill>
              <a:srgbClr val="A5A5A5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569965" y="4191140"/>
            <a:ext cx="116250" cy="105834"/>
          </a:xfrm>
          <a:prstGeom prst="rect">
            <a:avLst/>
          </a:prstGeom>
          <a:solidFill>
            <a:schemeClr val="bg1"/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/>
          <p:cNvSpPr/>
          <p:nvPr/>
        </p:nvSpPr>
        <p:spPr>
          <a:xfrm>
            <a:off x="3207525" y="4191140"/>
            <a:ext cx="116250" cy="105834"/>
          </a:xfrm>
          <a:prstGeom prst="rect">
            <a:avLst/>
          </a:prstGeom>
          <a:solidFill>
            <a:schemeClr val="bg1"/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/>
          <p:cNvSpPr/>
          <p:nvPr/>
        </p:nvSpPr>
        <p:spPr>
          <a:xfrm>
            <a:off x="3950173" y="4187171"/>
            <a:ext cx="116250" cy="105834"/>
          </a:xfrm>
          <a:prstGeom prst="rect">
            <a:avLst/>
          </a:prstGeom>
          <a:solidFill>
            <a:schemeClr val="bg1"/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/>
          <p:cNvSpPr/>
          <p:nvPr/>
        </p:nvSpPr>
        <p:spPr>
          <a:xfrm>
            <a:off x="4587696" y="4183880"/>
            <a:ext cx="116250" cy="105834"/>
          </a:xfrm>
          <a:prstGeom prst="rect">
            <a:avLst/>
          </a:prstGeom>
          <a:solidFill>
            <a:schemeClr val="bg1"/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2668172" y="4111571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Bahnschrift Light Condensed" panose="020B0502040204020203" pitchFamily="34" charset="0"/>
              </a:rPr>
              <a:t>Diesel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3316786" y="4120366"/>
            <a:ext cx="54534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Bahnschrift Light Condensed" panose="020B0502040204020203" pitchFamily="34" charset="0"/>
              </a:rPr>
              <a:t>Gasoline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4066423" y="4111570"/>
            <a:ext cx="34977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Bahnschrift Light Condensed" panose="020B0502040204020203" pitchFamily="34" charset="0"/>
              </a:rPr>
              <a:t>SKD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4706090" y="4097479"/>
            <a:ext cx="41870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Bahnschrift Light Condensed" panose="020B0502040204020203" pitchFamily="34" charset="0"/>
              </a:rPr>
              <a:t>Other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2037650" y="4463646"/>
            <a:ext cx="5405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Bahnschrift Light Condensed" panose="020B0502040204020203" pitchFamily="34" charset="0"/>
              </a:rPr>
              <a:t>Title :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6026692" y="3271946"/>
            <a:ext cx="13708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Bahnschrift Light Condensed" panose="020B0502040204020203" pitchFamily="34" charset="0"/>
              </a:rPr>
              <a:t>Judgement Rank :</a:t>
            </a:r>
          </a:p>
        </p:txBody>
      </p:sp>
      <p:sp>
        <p:nvSpPr>
          <p:cNvPr id="77" name="Isosceles Triangle 76"/>
          <p:cNvSpPr/>
          <p:nvPr/>
        </p:nvSpPr>
        <p:spPr>
          <a:xfrm rot="10800000">
            <a:off x="10064355" y="3003209"/>
            <a:ext cx="108508" cy="106506"/>
          </a:xfrm>
          <a:prstGeom prst="triangle">
            <a:avLst/>
          </a:prstGeom>
          <a:ln>
            <a:solidFill>
              <a:srgbClr val="A5A5A5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6403603" y="3648675"/>
            <a:ext cx="9701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Bahnschrift Light Condensed" panose="020B0502040204020203" pitchFamily="34" charset="0"/>
              </a:rPr>
              <a:t>Assy name :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6361769" y="4055794"/>
            <a:ext cx="10262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Bahnschrift Light Condensed" panose="020B0502040204020203" pitchFamily="34" charset="0"/>
              </a:rPr>
              <a:t>Parts Name :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6219486" y="4461157"/>
            <a:ext cx="11737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Bahnschrift Light Condensed" panose="020B0502040204020203" pitchFamily="34" charset="0"/>
              </a:rPr>
              <a:t>Parts Number :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5927306" y="4844074"/>
            <a:ext cx="14702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Bahnschrift Light Condensed" panose="020B0502040204020203" pitchFamily="34" charset="0"/>
              </a:rPr>
              <a:t>Supplier / Process :</a:t>
            </a:r>
          </a:p>
        </p:txBody>
      </p:sp>
      <p:sp>
        <p:nvSpPr>
          <p:cNvPr id="84" name="Isosceles Triangle 83"/>
          <p:cNvSpPr/>
          <p:nvPr/>
        </p:nvSpPr>
        <p:spPr>
          <a:xfrm rot="10800000">
            <a:off x="10051174" y="5000090"/>
            <a:ext cx="108508" cy="106506"/>
          </a:xfrm>
          <a:prstGeom prst="triangle">
            <a:avLst/>
          </a:prstGeom>
          <a:ln>
            <a:solidFill>
              <a:srgbClr val="A5A5A5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1330602" y="2398351"/>
            <a:ext cx="12602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Bahnschrift Light Condensed" panose="020B0502040204020203" pitchFamily="34" charset="0"/>
              </a:rPr>
              <a:t>Annual Plan No :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700412" y="2386201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xxxxxxxx</a:t>
            </a:r>
            <a:endParaRPr lang="th-TH" dirty="0"/>
          </a:p>
        </p:txBody>
      </p:sp>
      <p:sp>
        <p:nvSpPr>
          <p:cNvPr id="4" name="TextBox 3"/>
          <p:cNvSpPr txBox="1"/>
          <p:nvPr/>
        </p:nvSpPr>
        <p:spPr>
          <a:xfrm>
            <a:off x="2593405" y="2857707"/>
            <a:ext cx="18837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Production Engineer</a:t>
            </a:r>
            <a:endParaRPr lang="th-TH" sz="16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2578183" y="3663033"/>
            <a:ext cx="2089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PCR-DPE-FYXX-AXXX</a:t>
            </a:r>
            <a:endParaRPr lang="th-TH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2700412" y="3248031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xxxxxxxx</a:t>
            </a:r>
            <a:endParaRPr lang="th-TH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0518" y="4171394"/>
            <a:ext cx="127630" cy="127630"/>
          </a:xfrm>
          <a:prstGeom prst="rect">
            <a:avLst/>
          </a:prstGeom>
        </p:spPr>
      </p:pic>
      <p:sp>
        <p:nvSpPr>
          <p:cNvPr id="111" name="TextBox 110"/>
          <p:cNvSpPr txBox="1"/>
          <p:nvPr/>
        </p:nvSpPr>
        <p:spPr>
          <a:xfrm>
            <a:off x="7470403" y="2857707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xxxxxxxx</a:t>
            </a:r>
            <a:endParaRPr lang="th-TH" dirty="0"/>
          </a:p>
        </p:txBody>
      </p:sp>
      <p:sp>
        <p:nvSpPr>
          <p:cNvPr id="112" name="TextBox 111"/>
          <p:cNvSpPr txBox="1"/>
          <p:nvPr/>
        </p:nvSpPr>
        <p:spPr>
          <a:xfrm>
            <a:off x="7455823" y="3276205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xxxxxxxx</a:t>
            </a:r>
            <a:endParaRPr lang="th-TH" dirty="0"/>
          </a:p>
        </p:txBody>
      </p:sp>
      <p:sp>
        <p:nvSpPr>
          <p:cNvPr id="113" name="TextBox 112"/>
          <p:cNvSpPr txBox="1"/>
          <p:nvPr/>
        </p:nvSpPr>
        <p:spPr>
          <a:xfrm>
            <a:off x="7448105" y="4045226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xxxxxxxx</a:t>
            </a:r>
            <a:endParaRPr lang="th-TH" dirty="0"/>
          </a:p>
        </p:txBody>
      </p:sp>
      <p:sp>
        <p:nvSpPr>
          <p:cNvPr id="114" name="TextBox 113"/>
          <p:cNvSpPr txBox="1"/>
          <p:nvPr/>
        </p:nvSpPr>
        <p:spPr>
          <a:xfrm>
            <a:off x="7448105" y="4469767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xxxxxxxx</a:t>
            </a:r>
            <a:endParaRPr lang="th-TH" dirty="0"/>
          </a:p>
        </p:txBody>
      </p:sp>
      <p:sp>
        <p:nvSpPr>
          <p:cNvPr id="115" name="TextBox 114"/>
          <p:cNvSpPr txBox="1"/>
          <p:nvPr/>
        </p:nvSpPr>
        <p:spPr>
          <a:xfrm>
            <a:off x="7462084" y="4864111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xxxxxxxx</a:t>
            </a:r>
            <a:endParaRPr lang="th-TH" dirty="0"/>
          </a:p>
        </p:txBody>
      </p:sp>
      <p:sp>
        <p:nvSpPr>
          <p:cNvPr id="117" name="TextBox 116"/>
          <p:cNvSpPr txBox="1"/>
          <p:nvPr/>
        </p:nvSpPr>
        <p:spPr>
          <a:xfrm>
            <a:off x="2565625" y="4498782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xxxxxxxx</a:t>
            </a:r>
            <a:endParaRPr lang="th-TH" dirty="0"/>
          </a:p>
        </p:txBody>
      </p:sp>
      <p:grpSp>
        <p:nvGrpSpPr>
          <p:cNvPr id="124" name="Group 123"/>
          <p:cNvGrpSpPr/>
          <p:nvPr/>
        </p:nvGrpSpPr>
        <p:grpSpPr>
          <a:xfrm>
            <a:off x="-7621" y="-7471"/>
            <a:ext cx="12199621" cy="1071014"/>
            <a:chOff x="-7621" y="-7471"/>
            <a:chExt cx="12199621" cy="1071014"/>
          </a:xfrm>
        </p:grpSpPr>
        <p:sp>
          <p:nvSpPr>
            <p:cNvPr id="125" name="Rectangle 124"/>
            <p:cNvSpPr/>
            <p:nvPr/>
          </p:nvSpPr>
          <p:spPr>
            <a:xfrm>
              <a:off x="-7621" y="-7471"/>
              <a:ext cx="12192000" cy="1053846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6" name="Rectangle 125"/>
            <p:cNvSpPr/>
            <p:nvPr/>
          </p:nvSpPr>
          <p:spPr>
            <a:xfrm>
              <a:off x="4526915" y="218397"/>
              <a:ext cx="7656334" cy="824865"/>
            </a:xfrm>
            <a:prstGeom prst="rect">
              <a:avLst/>
            </a:prstGeom>
            <a:solidFill>
              <a:srgbClr val="002060">
                <a:alpha val="67000"/>
              </a:srgb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7" name="Rectangle 126"/>
            <p:cNvSpPr/>
            <p:nvPr/>
          </p:nvSpPr>
          <p:spPr>
            <a:xfrm>
              <a:off x="11353799" y="164383"/>
              <a:ext cx="814479" cy="899160"/>
            </a:xfrm>
            <a:prstGeom prst="rect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8" name="Group 127"/>
            <p:cNvGrpSpPr/>
            <p:nvPr/>
          </p:nvGrpSpPr>
          <p:grpSpPr>
            <a:xfrm>
              <a:off x="0" y="0"/>
              <a:ext cx="12192000" cy="954816"/>
              <a:chOff x="0" y="0"/>
              <a:chExt cx="12192000" cy="954816"/>
            </a:xfrm>
          </p:grpSpPr>
          <p:pic>
            <p:nvPicPr>
              <p:cNvPr id="129" name="Picture 128"/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6856" t="21946" r="24681" b="32883"/>
              <a:stretch/>
            </p:blipFill>
            <p:spPr>
              <a:xfrm>
                <a:off x="157135" y="336869"/>
                <a:ext cx="628701" cy="585996"/>
              </a:xfrm>
              <a:prstGeom prst="rect">
                <a:avLst/>
              </a:prstGeom>
            </p:spPr>
          </p:pic>
          <p:sp>
            <p:nvSpPr>
              <p:cNvPr id="130" name="Rectangle 129"/>
              <p:cNvSpPr/>
              <p:nvPr/>
            </p:nvSpPr>
            <p:spPr>
              <a:xfrm>
                <a:off x="0" y="0"/>
                <a:ext cx="12192000" cy="213360"/>
              </a:xfrm>
              <a:prstGeom prst="rect">
                <a:avLst/>
              </a:prstGeom>
              <a:solidFill>
                <a:srgbClr val="00206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TextBox 130"/>
              <p:cNvSpPr txBox="1"/>
              <p:nvPr/>
            </p:nvSpPr>
            <p:spPr>
              <a:xfrm>
                <a:off x="1037081" y="413908"/>
                <a:ext cx="279114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latin typeface="Bahnschrift Condensed" panose="020B0502040204020203" pitchFamily="34" charset="0"/>
                  </a:rPr>
                  <a:t>Process Change Report System</a:t>
                </a:r>
              </a:p>
            </p:txBody>
          </p:sp>
          <p:sp>
            <p:nvSpPr>
              <p:cNvPr id="132" name="Rectangle 131"/>
              <p:cNvSpPr/>
              <p:nvPr/>
            </p:nvSpPr>
            <p:spPr>
              <a:xfrm rot="2744622">
                <a:off x="4231290" y="351013"/>
                <a:ext cx="591277" cy="57612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TextBox 132">
                <a:hlinkClick r:id="rId6" action="ppaction://hlinksldjump"/>
              </p:cNvPr>
              <p:cNvSpPr txBox="1"/>
              <p:nvPr/>
            </p:nvSpPr>
            <p:spPr>
              <a:xfrm>
                <a:off x="5511691" y="445201"/>
                <a:ext cx="13885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u="sng" dirty="0">
                    <a:solidFill>
                      <a:schemeClr val="bg1"/>
                    </a:solidFill>
                    <a:latin typeface="Bahnschrift Condensed" panose="020B0502040204020203" pitchFamily="34" charset="0"/>
                  </a:rPr>
                  <a:t>Change Process</a:t>
                </a:r>
              </a:p>
            </p:txBody>
          </p:sp>
          <p:sp>
            <p:nvSpPr>
              <p:cNvPr id="134" name="TextBox 133">
                <a:hlinkClick r:id="rId7" action="ppaction://hlinksldjump"/>
              </p:cNvPr>
              <p:cNvSpPr txBox="1"/>
              <p:nvPr/>
            </p:nvSpPr>
            <p:spPr>
              <a:xfrm>
                <a:off x="7761310" y="419141"/>
                <a:ext cx="87075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u="sng" dirty="0">
                    <a:solidFill>
                      <a:schemeClr val="bg1"/>
                    </a:solidFill>
                    <a:latin typeface="Bahnschrift Condensed" panose="020B0502040204020203" pitchFamily="34" charset="0"/>
                  </a:rPr>
                  <a:t>Approval</a:t>
                </a:r>
              </a:p>
            </p:txBody>
          </p:sp>
          <p:sp>
            <p:nvSpPr>
              <p:cNvPr id="135" name="TextBox 134">
                <a:hlinkClick r:id="rId8" action="ppaction://hlinksldjump"/>
              </p:cNvPr>
              <p:cNvSpPr txBox="1"/>
              <p:nvPr/>
            </p:nvSpPr>
            <p:spPr>
              <a:xfrm>
                <a:off x="9524652" y="397474"/>
                <a:ext cx="6928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u="sng" dirty="0">
                    <a:solidFill>
                      <a:schemeClr val="bg1"/>
                    </a:solidFill>
                    <a:latin typeface="Bahnschrift Condensed" panose="020B0502040204020203" pitchFamily="34" charset="0"/>
                  </a:rPr>
                  <a:t>Report</a:t>
                </a:r>
              </a:p>
            </p:txBody>
          </p:sp>
          <p:grpSp>
            <p:nvGrpSpPr>
              <p:cNvPr id="136" name="Group 135"/>
              <p:cNvGrpSpPr/>
              <p:nvPr/>
            </p:nvGrpSpPr>
            <p:grpSpPr>
              <a:xfrm>
                <a:off x="11256811" y="267277"/>
                <a:ext cx="687539" cy="687539"/>
                <a:chOff x="6777990" y="3188970"/>
                <a:chExt cx="822960" cy="822960"/>
              </a:xfrm>
            </p:grpSpPr>
            <p:sp>
              <p:nvSpPr>
                <p:cNvPr id="137" name="Oval 136"/>
                <p:cNvSpPr/>
                <p:nvPr/>
              </p:nvSpPr>
              <p:spPr>
                <a:xfrm>
                  <a:off x="6777990" y="3188970"/>
                  <a:ext cx="822960" cy="822960"/>
                </a:xfrm>
                <a:prstGeom prst="ellipse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th-TH"/>
                </a:p>
              </p:txBody>
            </p:sp>
            <p:pic>
              <p:nvPicPr>
                <p:cNvPr id="138" name="Picture 137"/>
                <p:cNvPicPr>
                  <a:picLocks noChangeAspect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933831" y="3344811"/>
                  <a:ext cx="511277" cy="511277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88" name="Rectangle 87"/>
          <p:cNvSpPr/>
          <p:nvPr/>
        </p:nvSpPr>
        <p:spPr>
          <a:xfrm>
            <a:off x="-69308" y="-43168"/>
            <a:ext cx="12192000" cy="7238300"/>
          </a:xfrm>
          <a:prstGeom prst="rect">
            <a:avLst/>
          </a:prstGeom>
          <a:solidFill>
            <a:srgbClr val="002060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9" name="Group 88"/>
          <p:cNvGrpSpPr/>
          <p:nvPr/>
        </p:nvGrpSpPr>
        <p:grpSpPr>
          <a:xfrm>
            <a:off x="2842315" y="2560232"/>
            <a:ext cx="5389419" cy="3089564"/>
            <a:chOff x="2842315" y="2560232"/>
            <a:chExt cx="5389419" cy="3089564"/>
          </a:xfrm>
        </p:grpSpPr>
        <p:sp>
          <p:nvSpPr>
            <p:cNvPr id="90" name="Rectangle 89"/>
            <p:cNvSpPr/>
            <p:nvPr/>
          </p:nvSpPr>
          <p:spPr>
            <a:xfrm>
              <a:off x="2842315" y="2560232"/>
              <a:ext cx="5389419" cy="308956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20000"/>
                  <a:lumOff val="8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tx1"/>
                </a:solidFill>
              </a:endParaRPr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3303344" y="3533986"/>
              <a:ext cx="455006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latin typeface="Britannic Bold" panose="020B0903060703020204" pitchFamily="34" charset="0"/>
                </a:rPr>
                <a:t>Would you like to Submit ?</a:t>
              </a:r>
            </a:p>
          </p:txBody>
        </p:sp>
        <p:sp>
          <p:nvSpPr>
            <p:cNvPr id="92" name="Rounded Rectangle 91">
              <a:hlinkClick r:id="rId10" action="ppaction://hlinksldjump"/>
            </p:cNvPr>
            <p:cNvSpPr/>
            <p:nvPr/>
          </p:nvSpPr>
          <p:spPr>
            <a:xfrm>
              <a:off x="6568211" y="4689147"/>
              <a:ext cx="1193099" cy="519819"/>
            </a:xfrm>
            <a:prstGeom prst="roundRect">
              <a:avLst/>
            </a:prstGeom>
            <a:solidFill>
              <a:srgbClr val="70AD47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Send</a:t>
              </a:r>
              <a:endParaRPr lang="th-TH" dirty="0"/>
            </a:p>
          </p:txBody>
        </p:sp>
        <p:sp>
          <p:nvSpPr>
            <p:cNvPr id="93" name="Rounded Rectangle 92">
              <a:hlinkClick r:id="rId11" action="ppaction://hlinksldjump"/>
            </p:cNvPr>
            <p:cNvSpPr/>
            <p:nvPr/>
          </p:nvSpPr>
          <p:spPr>
            <a:xfrm>
              <a:off x="3439098" y="4704259"/>
              <a:ext cx="1193099" cy="519819"/>
            </a:xfrm>
            <a:prstGeom prst="round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Cancel</a:t>
              </a:r>
              <a:endParaRPr lang="th-TH" dirty="0"/>
            </a:p>
          </p:txBody>
        </p:sp>
      </p:grpSp>
    </p:spTree>
    <p:extLst>
      <p:ext uri="{BB962C8B-B14F-4D97-AF65-F5344CB8AC3E}">
        <p14:creationId xmlns:p14="http://schemas.microsoft.com/office/powerpoint/2010/main" val="17948794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 rot="2744622">
            <a:off x="5105037" y="345201"/>
            <a:ext cx="591277" cy="576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11353799" y="164383"/>
            <a:ext cx="814479" cy="899160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5" name="Group 44"/>
          <p:cNvGrpSpPr/>
          <p:nvPr/>
        </p:nvGrpSpPr>
        <p:grpSpPr>
          <a:xfrm>
            <a:off x="785836" y="1466308"/>
            <a:ext cx="1707406" cy="466090"/>
            <a:chOff x="785836" y="1466308"/>
            <a:chExt cx="1707406" cy="466090"/>
          </a:xfrm>
        </p:grpSpPr>
        <p:sp>
          <p:nvSpPr>
            <p:cNvPr id="46" name="Rounded Rectangle 45">
              <a:hlinkClick r:id="rId3" action="ppaction://hlinksldjump"/>
            </p:cNvPr>
            <p:cNvSpPr/>
            <p:nvPr/>
          </p:nvSpPr>
          <p:spPr>
            <a:xfrm>
              <a:off x="785836" y="1466308"/>
              <a:ext cx="1707406" cy="466090"/>
            </a:xfrm>
            <a:prstGeom prst="roundRect">
              <a:avLst/>
            </a:prstGeom>
            <a:solidFill>
              <a:srgbClr val="54699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7" name="Group 46"/>
            <p:cNvGrpSpPr/>
            <p:nvPr/>
          </p:nvGrpSpPr>
          <p:grpSpPr>
            <a:xfrm>
              <a:off x="899843" y="1582634"/>
              <a:ext cx="193457" cy="233450"/>
              <a:chOff x="1653540" y="1392652"/>
              <a:chExt cx="784860" cy="784860"/>
            </a:xfrm>
            <a:solidFill>
              <a:srgbClr val="546994"/>
            </a:solidFill>
          </p:grpSpPr>
          <p:sp>
            <p:nvSpPr>
              <p:cNvPr id="49" name="Rectangle 48"/>
              <p:cNvSpPr/>
              <p:nvPr/>
            </p:nvSpPr>
            <p:spPr>
              <a:xfrm rot="16200000">
                <a:off x="1653541" y="1739362"/>
                <a:ext cx="784860" cy="914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1653540" y="1757489"/>
                <a:ext cx="784860" cy="914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48" name="TextBox 47">
              <a:hlinkClick r:id="rId3" action="ppaction://hlinksldjump"/>
            </p:cNvPr>
            <p:cNvSpPr txBox="1"/>
            <p:nvPr/>
          </p:nvSpPr>
          <p:spPr>
            <a:xfrm>
              <a:off x="1150157" y="1521868"/>
              <a:ext cx="1255472" cy="338554"/>
            </a:xfrm>
            <a:prstGeom prst="rect">
              <a:avLst/>
            </a:prstGeom>
            <a:solidFill>
              <a:srgbClr val="546994"/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Bahnschrift Condensed" panose="020B0502040204020203" pitchFamily="34" charset="0"/>
                </a:rPr>
                <a:t>Change Process</a:t>
              </a:r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-7621" y="-7471"/>
            <a:ext cx="12199621" cy="1071014"/>
            <a:chOff x="-7621" y="-7471"/>
            <a:chExt cx="12199621" cy="1071014"/>
          </a:xfrm>
        </p:grpSpPr>
        <p:sp>
          <p:nvSpPr>
            <p:cNvPr id="60" name="Rectangle 59"/>
            <p:cNvSpPr/>
            <p:nvPr/>
          </p:nvSpPr>
          <p:spPr>
            <a:xfrm>
              <a:off x="-7621" y="-7471"/>
              <a:ext cx="12192000" cy="1053846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1" name="Rectangle 60"/>
            <p:cNvSpPr/>
            <p:nvPr/>
          </p:nvSpPr>
          <p:spPr>
            <a:xfrm>
              <a:off x="4526915" y="218397"/>
              <a:ext cx="7656334" cy="824865"/>
            </a:xfrm>
            <a:prstGeom prst="rect">
              <a:avLst/>
            </a:prstGeom>
            <a:solidFill>
              <a:srgbClr val="002060">
                <a:alpha val="67000"/>
              </a:srgb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Rectangle 61"/>
            <p:cNvSpPr/>
            <p:nvPr/>
          </p:nvSpPr>
          <p:spPr>
            <a:xfrm>
              <a:off x="11353799" y="164383"/>
              <a:ext cx="814479" cy="899160"/>
            </a:xfrm>
            <a:prstGeom prst="rect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3" name="Group 62"/>
            <p:cNvGrpSpPr/>
            <p:nvPr/>
          </p:nvGrpSpPr>
          <p:grpSpPr>
            <a:xfrm>
              <a:off x="0" y="0"/>
              <a:ext cx="12192000" cy="954816"/>
              <a:chOff x="0" y="0"/>
              <a:chExt cx="12192000" cy="954816"/>
            </a:xfrm>
          </p:grpSpPr>
          <p:pic>
            <p:nvPicPr>
              <p:cNvPr id="64" name="Picture 63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6856" t="21946" r="24681" b="32883"/>
              <a:stretch/>
            </p:blipFill>
            <p:spPr>
              <a:xfrm>
                <a:off x="157135" y="336869"/>
                <a:ext cx="628701" cy="585996"/>
              </a:xfrm>
              <a:prstGeom prst="rect">
                <a:avLst/>
              </a:prstGeom>
            </p:spPr>
          </p:pic>
          <p:sp>
            <p:nvSpPr>
              <p:cNvPr id="65" name="Rectangle 64"/>
              <p:cNvSpPr/>
              <p:nvPr/>
            </p:nvSpPr>
            <p:spPr>
              <a:xfrm>
                <a:off x="0" y="0"/>
                <a:ext cx="12192000" cy="213360"/>
              </a:xfrm>
              <a:prstGeom prst="rect">
                <a:avLst/>
              </a:prstGeom>
              <a:solidFill>
                <a:srgbClr val="00206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TextBox 65"/>
              <p:cNvSpPr txBox="1"/>
              <p:nvPr/>
            </p:nvSpPr>
            <p:spPr>
              <a:xfrm>
                <a:off x="921131" y="403752"/>
                <a:ext cx="279114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latin typeface="Bahnschrift Condensed" panose="020B0502040204020203" pitchFamily="34" charset="0"/>
                  </a:rPr>
                  <a:t>Process Change Report System</a:t>
                </a:r>
              </a:p>
            </p:txBody>
          </p:sp>
          <p:sp>
            <p:nvSpPr>
              <p:cNvPr id="67" name="Rectangle 66"/>
              <p:cNvSpPr/>
              <p:nvPr/>
            </p:nvSpPr>
            <p:spPr>
              <a:xfrm rot="2744622">
                <a:off x="4231290" y="351013"/>
                <a:ext cx="591277" cy="57612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TextBox 67">
                <a:hlinkClick r:id="rId5" action="ppaction://hlinksldjump"/>
              </p:cNvPr>
              <p:cNvSpPr txBox="1"/>
              <p:nvPr/>
            </p:nvSpPr>
            <p:spPr>
              <a:xfrm>
                <a:off x="5511691" y="445201"/>
                <a:ext cx="13885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u="sng" dirty="0">
                    <a:solidFill>
                      <a:schemeClr val="bg1"/>
                    </a:solidFill>
                    <a:latin typeface="Bahnschrift Condensed" panose="020B0502040204020203" pitchFamily="34" charset="0"/>
                  </a:rPr>
                  <a:t>Change Process</a:t>
                </a:r>
              </a:p>
            </p:txBody>
          </p:sp>
          <p:sp>
            <p:nvSpPr>
              <p:cNvPr id="69" name="TextBox 68">
                <a:hlinkClick r:id="rId6" action="ppaction://hlinksldjump"/>
              </p:cNvPr>
              <p:cNvSpPr txBox="1"/>
              <p:nvPr/>
            </p:nvSpPr>
            <p:spPr>
              <a:xfrm>
                <a:off x="7761310" y="419141"/>
                <a:ext cx="87075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u="sng" dirty="0">
                    <a:solidFill>
                      <a:schemeClr val="bg1"/>
                    </a:solidFill>
                    <a:latin typeface="Bahnschrift Condensed" panose="020B0502040204020203" pitchFamily="34" charset="0"/>
                  </a:rPr>
                  <a:t>Approval</a:t>
                </a:r>
              </a:p>
            </p:txBody>
          </p:sp>
          <p:sp>
            <p:nvSpPr>
              <p:cNvPr id="70" name="TextBox 69">
                <a:hlinkClick r:id="rId7" action="ppaction://hlinksldjump"/>
              </p:cNvPr>
              <p:cNvSpPr txBox="1"/>
              <p:nvPr/>
            </p:nvSpPr>
            <p:spPr>
              <a:xfrm>
                <a:off x="9524652" y="397474"/>
                <a:ext cx="6928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u="sng" dirty="0">
                    <a:solidFill>
                      <a:schemeClr val="bg1"/>
                    </a:solidFill>
                    <a:latin typeface="Bahnschrift Condensed" panose="020B0502040204020203" pitchFamily="34" charset="0"/>
                  </a:rPr>
                  <a:t>Report</a:t>
                </a:r>
              </a:p>
            </p:txBody>
          </p:sp>
          <p:grpSp>
            <p:nvGrpSpPr>
              <p:cNvPr id="71" name="Group 70"/>
              <p:cNvGrpSpPr/>
              <p:nvPr/>
            </p:nvGrpSpPr>
            <p:grpSpPr>
              <a:xfrm>
                <a:off x="11256811" y="267277"/>
                <a:ext cx="687539" cy="687539"/>
                <a:chOff x="6777990" y="3188970"/>
                <a:chExt cx="822960" cy="822960"/>
              </a:xfrm>
            </p:grpSpPr>
            <p:sp>
              <p:nvSpPr>
                <p:cNvPr id="73" name="Oval 72">
                  <a:hlinkClick r:id="rId8" action="ppaction://hlinksldjump"/>
                </p:cNvPr>
                <p:cNvSpPr/>
                <p:nvPr/>
              </p:nvSpPr>
              <p:spPr>
                <a:xfrm>
                  <a:off x="6777990" y="3188970"/>
                  <a:ext cx="822960" cy="822960"/>
                </a:xfrm>
                <a:prstGeom prst="ellipse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th-TH"/>
                </a:p>
              </p:txBody>
            </p:sp>
            <p:pic>
              <p:nvPicPr>
                <p:cNvPr id="74" name="Picture 73"/>
                <p:cNvPicPr>
                  <a:picLocks noChangeAspect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933831" y="3344811"/>
                  <a:ext cx="511277" cy="511277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88" name="กลุ่ม 87">
            <a:extLst>
              <a:ext uri="{FF2B5EF4-FFF2-40B4-BE49-F238E27FC236}">
                <a16:creationId xmlns:a16="http://schemas.microsoft.com/office/drawing/2014/main" id="{DAD4199A-B43A-4DB3-B733-9EBE61AB2CC4}"/>
              </a:ext>
            </a:extLst>
          </p:cNvPr>
          <p:cNvGrpSpPr/>
          <p:nvPr/>
        </p:nvGrpSpPr>
        <p:grpSpPr>
          <a:xfrm>
            <a:off x="1150156" y="2318082"/>
            <a:ext cx="10432243" cy="4094717"/>
            <a:chOff x="1150156" y="2318082"/>
            <a:chExt cx="10432243" cy="4094717"/>
          </a:xfrm>
        </p:grpSpPr>
        <p:sp>
          <p:nvSpPr>
            <p:cNvPr id="89" name="Rectangle 2">
              <a:extLst>
                <a:ext uri="{FF2B5EF4-FFF2-40B4-BE49-F238E27FC236}">
                  <a16:creationId xmlns:a16="http://schemas.microsoft.com/office/drawing/2014/main" id="{54CD081A-EC61-41E0-B92B-8070BBC68121}"/>
                </a:ext>
              </a:extLst>
            </p:cNvPr>
            <p:cNvSpPr/>
            <p:nvPr/>
          </p:nvSpPr>
          <p:spPr>
            <a:xfrm>
              <a:off x="1150156" y="2318082"/>
              <a:ext cx="10432243" cy="4094717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0" name="Rectangle 56">
              <a:extLst>
                <a:ext uri="{FF2B5EF4-FFF2-40B4-BE49-F238E27FC236}">
                  <a16:creationId xmlns:a16="http://schemas.microsoft.com/office/drawing/2014/main" id="{E7725FDE-7BDC-4C17-A7D9-8064AC4ACBC1}"/>
                </a:ext>
              </a:extLst>
            </p:cNvPr>
            <p:cNvSpPr/>
            <p:nvPr/>
          </p:nvSpPr>
          <p:spPr>
            <a:xfrm>
              <a:off x="1150157" y="2318423"/>
              <a:ext cx="10432242" cy="529469"/>
            </a:xfrm>
            <a:prstGeom prst="rect">
              <a:avLst/>
            </a:prstGeom>
            <a:solidFill>
              <a:srgbClr val="546994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Bahnschrift Condensed" panose="020B0502040204020203" pitchFamily="34" charset="0"/>
                </a:rPr>
                <a:t>Change Process</a:t>
              </a:r>
            </a:p>
          </p:txBody>
        </p:sp>
        <p:sp>
          <p:nvSpPr>
            <p:cNvPr id="91" name="Rectangle 33">
              <a:extLst>
                <a:ext uri="{FF2B5EF4-FFF2-40B4-BE49-F238E27FC236}">
                  <a16:creationId xmlns:a16="http://schemas.microsoft.com/office/drawing/2014/main" id="{0E9D508A-690E-4235-AF10-1CD3F2EC26E4}"/>
                </a:ext>
              </a:extLst>
            </p:cNvPr>
            <p:cNvSpPr/>
            <p:nvPr/>
          </p:nvSpPr>
          <p:spPr>
            <a:xfrm>
              <a:off x="9474438" y="3065791"/>
              <a:ext cx="819455" cy="33855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6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ahnschrift Light SemiCondensed" panose="020B0502040204020203" pitchFamily="34" charset="0"/>
                  <a:cs typeface="Aharoni" panose="02010803020104030203" pitchFamily="2" charset="-79"/>
                </a:rPr>
                <a:t>Search :</a:t>
              </a:r>
              <a:endParaRPr lang="en-US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endParaRPr>
            </a:p>
          </p:txBody>
        </p:sp>
        <p:sp>
          <p:nvSpPr>
            <p:cNvPr id="92" name="Rectangle 36">
              <a:extLst>
                <a:ext uri="{FF2B5EF4-FFF2-40B4-BE49-F238E27FC236}">
                  <a16:creationId xmlns:a16="http://schemas.microsoft.com/office/drawing/2014/main" id="{73B78740-168A-4E07-A8FD-3AFFFBC90E51}"/>
                </a:ext>
              </a:extLst>
            </p:cNvPr>
            <p:cNvSpPr/>
            <p:nvPr/>
          </p:nvSpPr>
          <p:spPr>
            <a:xfrm>
              <a:off x="1454850" y="3065791"/>
              <a:ext cx="655949" cy="33855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6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ahnschrift Light SemiCondensed" panose="020B0502040204020203" pitchFamily="34" charset="0"/>
                  <a:cs typeface="Aharoni" panose="02010803020104030203" pitchFamily="2" charset="-79"/>
                </a:rPr>
                <a:t>Show </a:t>
              </a:r>
              <a:endParaRPr lang="en-US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endParaRPr>
            </a:p>
          </p:txBody>
        </p:sp>
        <p:grpSp>
          <p:nvGrpSpPr>
            <p:cNvPr id="93" name="Group 9">
              <a:extLst>
                <a:ext uri="{FF2B5EF4-FFF2-40B4-BE49-F238E27FC236}">
                  <a16:creationId xmlns:a16="http://schemas.microsoft.com/office/drawing/2014/main" id="{12B0E9CA-4C70-4DCC-9DDF-F559E5FC6A9D}"/>
                </a:ext>
              </a:extLst>
            </p:cNvPr>
            <p:cNvGrpSpPr/>
            <p:nvPr/>
          </p:nvGrpSpPr>
          <p:grpSpPr>
            <a:xfrm>
              <a:off x="2130837" y="3114583"/>
              <a:ext cx="600679" cy="240970"/>
              <a:chOff x="2908331" y="3686050"/>
              <a:chExt cx="600679" cy="240970"/>
            </a:xfrm>
          </p:grpSpPr>
          <p:sp>
            <p:nvSpPr>
              <p:cNvPr id="165" name="Rounded Rectangle 38">
                <a:extLst>
                  <a:ext uri="{FF2B5EF4-FFF2-40B4-BE49-F238E27FC236}">
                    <a16:creationId xmlns:a16="http://schemas.microsoft.com/office/drawing/2014/main" id="{8A03D161-7112-412C-80EB-8147AA3A8AFF}"/>
                  </a:ext>
                </a:extLst>
              </p:cNvPr>
              <p:cNvSpPr/>
              <p:nvPr/>
            </p:nvSpPr>
            <p:spPr>
              <a:xfrm>
                <a:off x="2908331" y="3686050"/>
                <a:ext cx="600679" cy="240970"/>
              </a:xfrm>
              <a:prstGeom prst="roundRect">
                <a:avLst/>
              </a:prstGeom>
              <a:solidFill>
                <a:srgbClr val="FFFFFF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Isosceles Triangle 6">
                <a:extLst>
                  <a:ext uri="{FF2B5EF4-FFF2-40B4-BE49-F238E27FC236}">
                    <a16:creationId xmlns:a16="http://schemas.microsoft.com/office/drawing/2014/main" id="{E8DC2374-C9EF-48F0-B233-AE9233ACBB75}"/>
                  </a:ext>
                </a:extLst>
              </p:cNvPr>
              <p:cNvSpPr/>
              <p:nvPr/>
            </p:nvSpPr>
            <p:spPr>
              <a:xfrm rot="10800000">
                <a:off x="3356292" y="3745067"/>
                <a:ext cx="111786" cy="122935"/>
              </a:xfrm>
              <a:prstGeom prst="triangle">
                <a:avLst/>
              </a:prstGeom>
              <a:solidFill>
                <a:srgbClr val="15636C"/>
              </a:solidFill>
              <a:ln>
                <a:solidFill>
                  <a:srgbClr val="15636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4" name="Rounded Rectangle 35">
              <a:extLst>
                <a:ext uri="{FF2B5EF4-FFF2-40B4-BE49-F238E27FC236}">
                  <a16:creationId xmlns:a16="http://schemas.microsoft.com/office/drawing/2014/main" id="{69AA8F45-B39A-41EE-AB28-95AA648A7803}"/>
                </a:ext>
              </a:extLst>
            </p:cNvPr>
            <p:cNvSpPr/>
            <p:nvPr/>
          </p:nvSpPr>
          <p:spPr>
            <a:xfrm>
              <a:off x="10375113" y="3114583"/>
              <a:ext cx="1042383" cy="240970"/>
            </a:xfrm>
            <a:prstGeom prst="roundRect">
              <a:avLst/>
            </a:prstGeom>
            <a:solidFill>
              <a:srgbClr val="FFFFFF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Rectangle 42">
              <a:extLst>
                <a:ext uri="{FF2B5EF4-FFF2-40B4-BE49-F238E27FC236}">
                  <a16:creationId xmlns:a16="http://schemas.microsoft.com/office/drawing/2014/main" id="{9A52B836-455E-49BD-BDA9-08005C59290D}"/>
                </a:ext>
              </a:extLst>
            </p:cNvPr>
            <p:cNvSpPr/>
            <p:nvPr/>
          </p:nvSpPr>
          <p:spPr>
            <a:xfrm>
              <a:off x="1453997" y="3634603"/>
              <a:ext cx="396263" cy="33855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6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ahnschrift Light SemiCondensed" panose="020B0502040204020203" pitchFamily="34" charset="0"/>
                  <a:cs typeface="Aharoni" panose="02010803020104030203" pitchFamily="2" charset="-79"/>
                </a:rPr>
                <a:t>No</a:t>
              </a:r>
              <a:endParaRPr lang="en-US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endParaRPr>
            </a:p>
          </p:txBody>
        </p:sp>
        <p:sp>
          <p:nvSpPr>
            <p:cNvPr id="96" name="Rectangle 43">
              <a:extLst>
                <a:ext uri="{FF2B5EF4-FFF2-40B4-BE49-F238E27FC236}">
                  <a16:creationId xmlns:a16="http://schemas.microsoft.com/office/drawing/2014/main" id="{EC38D7D2-1C67-4DAE-940C-45402323504A}"/>
                </a:ext>
              </a:extLst>
            </p:cNvPr>
            <p:cNvSpPr/>
            <p:nvPr/>
          </p:nvSpPr>
          <p:spPr>
            <a:xfrm>
              <a:off x="2067218" y="3653692"/>
              <a:ext cx="1284326" cy="33855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6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ahnschrift Light SemiCondensed" panose="020B0502040204020203" pitchFamily="34" charset="0"/>
                  <a:cs typeface="Aharoni" panose="02010803020104030203" pitchFamily="2" charset="-79"/>
                </a:rPr>
                <a:t>Product name</a:t>
              </a:r>
              <a:endParaRPr lang="en-US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endParaRPr>
            </a:p>
          </p:txBody>
        </p:sp>
        <p:sp>
          <p:nvSpPr>
            <p:cNvPr id="97" name="Rectangle 51">
              <a:extLst>
                <a:ext uri="{FF2B5EF4-FFF2-40B4-BE49-F238E27FC236}">
                  <a16:creationId xmlns:a16="http://schemas.microsoft.com/office/drawing/2014/main" id="{A32B5511-94B2-44B6-A699-F7F3B727D769}"/>
                </a:ext>
              </a:extLst>
            </p:cNvPr>
            <p:cNvSpPr/>
            <p:nvPr/>
          </p:nvSpPr>
          <p:spPr>
            <a:xfrm>
              <a:off x="3694460" y="3632793"/>
              <a:ext cx="524503" cy="33855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6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ahnschrift Light SemiCondensed" panose="020B0502040204020203" pitchFamily="34" charset="0"/>
                  <a:cs typeface="Aharoni" panose="02010803020104030203" pitchFamily="2" charset="-79"/>
                </a:rPr>
                <a:t>Title</a:t>
              </a:r>
              <a:endParaRPr lang="en-US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endParaRPr>
            </a:p>
          </p:txBody>
        </p:sp>
        <p:sp>
          <p:nvSpPr>
            <p:cNvPr id="98" name="Rectangle 52">
              <a:extLst>
                <a:ext uri="{FF2B5EF4-FFF2-40B4-BE49-F238E27FC236}">
                  <a16:creationId xmlns:a16="http://schemas.microsoft.com/office/drawing/2014/main" id="{B63298BD-EC78-487D-8384-C977A671873A}"/>
                </a:ext>
              </a:extLst>
            </p:cNvPr>
            <p:cNvSpPr/>
            <p:nvPr/>
          </p:nvSpPr>
          <p:spPr>
            <a:xfrm>
              <a:off x="7273033" y="3632793"/>
              <a:ext cx="447558" cy="33855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6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ahnschrift Light SemiCondensed" panose="020B0502040204020203" pitchFamily="34" charset="0"/>
                  <a:cs typeface="Aharoni" panose="02010803020104030203" pitchFamily="2" charset="-79"/>
                </a:rPr>
                <a:t>PIC</a:t>
              </a:r>
              <a:endParaRPr lang="en-US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endParaRPr>
            </a:p>
          </p:txBody>
        </p:sp>
        <p:sp>
          <p:nvSpPr>
            <p:cNvPr id="99" name="Rectangle 53">
              <a:extLst>
                <a:ext uri="{FF2B5EF4-FFF2-40B4-BE49-F238E27FC236}">
                  <a16:creationId xmlns:a16="http://schemas.microsoft.com/office/drawing/2014/main" id="{605AB71C-32F7-4580-8D1B-3252E72AE9DF}"/>
                </a:ext>
              </a:extLst>
            </p:cNvPr>
            <p:cNvSpPr/>
            <p:nvPr/>
          </p:nvSpPr>
          <p:spPr>
            <a:xfrm>
              <a:off x="4637716" y="3632793"/>
              <a:ext cx="590226" cy="33855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6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ahnschrift Light SemiCondensed" panose="020B0502040204020203" pitchFamily="34" charset="0"/>
                  <a:cs typeface="Aharoni" panose="02010803020104030203" pitchFamily="2" charset="-79"/>
                </a:rPr>
                <a:t>Rank</a:t>
              </a:r>
              <a:endParaRPr lang="en-US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endParaRPr>
            </a:p>
          </p:txBody>
        </p:sp>
        <p:sp>
          <p:nvSpPr>
            <p:cNvPr id="100" name="Rectangle 54">
              <a:extLst>
                <a:ext uri="{FF2B5EF4-FFF2-40B4-BE49-F238E27FC236}">
                  <a16:creationId xmlns:a16="http://schemas.microsoft.com/office/drawing/2014/main" id="{52835EFB-BF8D-4EB6-A3B6-A36D13532541}"/>
                </a:ext>
              </a:extLst>
            </p:cNvPr>
            <p:cNvSpPr/>
            <p:nvPr/>
          </p:nvSpPr>
          <p:spPr>
            <a:xfrm>
              <a:off x="5377962" y="3632793"/>
              <a:ext cx="1895071" cy="33855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6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ahnschrift Light SemiCondensed" panose="020B0502040204020203" pitchFamily="34" charset="0"/>
                  <a:cs typeface="Aharoni" panose="02010803020104030203" pitchFamily="2" charset="-79"/>
                </a:rPr>
                <a:t>Customer submission</a:t>
              </a:r>
              <a:endParaRPr lang="en-US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endParaRPr>
            </a:p>
          </p:txBody>
        </p:sp>
        <p:sp>
          <p:nvSpPr>
            <p:cNvPr id="101" name="Rectangle 55">
              <a:extLst>
                <a:ext uri="{FF2B5EF4-FFF2-40B4-BE49-F238E27FC236}">
                  <a16:creationId xmlns:a16="http://schemas.microsoft.com/office/drawing/2014/main" id="{44DAC6F4-07C8-43E6-BDFF-C9AE4672FFA6}"/>
                </a:ext>
              </a:extLst>
            </p:cNvPr>
            <p:cNvSpPr/>
            <p:nvPr/>
          </p:nvSpPr>
          <p:spPr>
            <a:xfrm>
              <a:off x="9202709" y="3632793"/>
              <a:ext cx="699230" cy="33855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6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ahnschrift Light SemiCondensed" panose="020B0502040204020203" pitchFamily="34" charset="0"/>
                  <a:cs typeface="Aharoni" panose="02010803020104030203" pitchFamily="2" charset="-79"/>
                </a:rPr>
                <a:t>Status</a:t>
              </a:r>
              <a:endParaRPr lang="en-US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endParaRPr>
            </a:p>
          </p:txBody>
        </p:sp>
        <p:sp>
          <p:nvSpPr>
            <p:cNvPr id="102" name="Rectangle 57">
              <a:extLst>
                <a:ext uri="{FF2B5EF4-FFF2-40B4-BE49-F238E27FC236}">
                  <a16:creationId xmlns:a16="http://schemas.microsoft.com/office/drawing/2014/main" id="{708F6522-6D07-4C90-BA0B-ABEDAE9333E7}"/>
                </a:ext>
              </a:extLst>
            </p:cNvPr>
            <p:cNvSpPr/>
            <p:nvPr/>
          </p:nvSpPr>
          <p:spPr>
            <a:xfrm>
              <a:off x="7984903" y="3619728"/>
              <a:ext cx="922048" cy="33855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6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ahnschrift Light SemiCondensed" panose="020B0502040204020203" pitchFamily="34" charset="0"/>
                  <a:cs typeface="Aharoni" panose="02010803020104030203" pitchFamily="2" charset="-79"/>
                </a:rPr>
                <a:t>Leadtime</a:t>
              </a:r>
              <a:endParaRPr lang="en-US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endParaRPr>
            </a:p>
          </p:txBody>
        </p:sp>
        <p:cxnSp>
          <p:nvCxnSpPr>
            <p:cNvPr id="103" name="Straight Connector 11">
              <a:extLst>
                <a:ext uri="{FF2B5EF4-FFF2-40B4-BE49-F238E27FC236}">
                  <a16:creationId xmlns:a16="http://schemas.microsoft.com/office/drawing/2014/main" id="{A2C5CFE7-30E5-4FDC-91FE-6A1D694540F2}"/>
                </a:ext>
              </a:extLst>
            </p:cNvPr>
            <p:cNvCxnSpPr>
              <a:cxnSpLocks/>
            </p:cNvCxnSpPr>
            <p:nvPr/>
          </p:nvCxnSpPr>
          <p:spPr>
            <a:xfrm>
              <a:off x="1460006" y="4468310"/>
              <a:ext cx="9927002" cy="460"/>
            </a:xfrm>
            <a:prstGeom prst="line">
              <a:avLst/>
            </a:prstGeom>
            <a:ln>
              <a:solidFill>
                <a:srgbClr val="D9D9D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71">
              <a:extLst>
                <a:ext uri="{FF2B5EF4-FFF2-40B4-BE49-F238E27FC236}">
                  <a16:creationId xmlns:a16="http://schemas.microsoft.com/office/drawing/2014/main" id="{C11819EC-89AB-4016-BFA7-964B9D437963}"/>
                </a:ext>
              </a:extLst>
            </p:cNvPr>
            <p:cNvCxnSpPr>
              <a:cxnSpLocks/>
            </p:cNvCxnSpPr>
            <p:nvPr/>
          </p:nvCxnSpPr>
          <p:spPr>
            <a:xfrm>
              <a:off x="1468378" y="5215070"/>
              <a:ext cx="9949118" cy="0"/>
            </a:xfrm>
            <a:prstGeom prst="line">
              <a:avLst/>
            </a:prstGeom>
            <a:ln>
              <a:solidFill>
                <a:srgbClr val="D9D9D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Rectangle 74">
              <a:extLst>
                <a:ext uri="{FF2B5EF4-FFF2-40B4-BE49-F238E27FC236}">
                  <a16:creationId xmlns:a16="http://schemas.microsoft.com/office/drawing/2014/main" id="{BE56332D-2BDE-4F8C-AB56-A04795405333}"/>
                </a:ext>
              </a:extLst>
            </p:cNvPr>
            <p:cNvSpPr/>
            <p:nvPr/>
          </p:nvSpPr>
          <p:spPr>
            <a:xfrm>
              <a:off x="1528536" y="4130675"/>
              <a:ext cx="247183" cy="33855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6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ahnschrift Light SemiCondensed" panose="020B0502040204020203" pitchFamily="34" charset="0"/>
                  <a:cs typeface="Aharoni" panose="02010803020104030203" pitchFamily="2" charset="-79"/>
                </a:rPr>
                <a:t>1</a:t>
              </a:r>
              <a:endParaRPr lang="en-US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endParaRPr>
            </a:p>
          </p:txBody>
        </p:sp>
        <p:sp>
          <p:nvSpPr>
            <p:cNvPr id="106" name="Rectangle 75">
              <a:extLst>
                <a:ext uri="{FF2B5EF4-FFF2-40B4-BE49-F238E27FC236}">
                  <a16:creationId xmlns:a16="http://schemas.microsoft.com/office/drawing/2014/main" id="{4F20BC99-C006-4BBD-81ED-49FCB4774353}"/>
                </a:ext>
              </a:extLst>
            </p:cNvPr>
            <p:cNvSpPr/>
            <p:nvPr/>
          </p:nvSpPr>
          <p:spPr>
            <a:xfrm>
              <a:off x="1519612" y="4868112"/>
              <a:ext cx="279244" cy="33855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6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ahnschrift Light SemiCondensed" panose="020B0502040204020203" pitchFamily="34" charset="0"/>
                  <a:cs typeface="Aharoni" panose="02010803020104030203" pitchFamily="2" charset="-79"/>
                </a:rPr>
                <a:t>2</a:t>
              </a:r>
              <a:endParaRPr lang="en-US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endParaRPr>
            </a:p>
          </p:txBody>
        </p:sp>
        <p:sp>
          <p:nvSpPr>
            <p:cNvPr id="107" name="Rectangle 76">
              <a:extLst>
                <a:ext uri="{FF2B5EF4-FFF2-40B4-BE49-F238E27FC236}">
                  <a16:creationId xmlns:a16="http://schemas.microsoft.com/office/drawing/2014/main" id="{A1CF5645-E492-4087-9A29-8F816F6712FA}"/>
                </a:ext>
              </a:extLst>
            </p:cNvPr>
            <p:cNvSpPr/>
            <p:nvPr/>
          </p:nvSpPr>
          <p:spPr>
            <a:xfrm>
              <a:off x="2263434" y="4130675"/>
              <a:ext cx="742512" cy="33855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6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ahnschrift Light SemiCondensed" panose="020B0502040204020203" pitchFamily="34" charset="0"/>
                  <a:cs typeface="Aharoni" panose="02010803020104030203" pitchFamily="2" charset="-79"/>
                </a:rPr>
                <a:t>xxxxxx</a:t>
              </a:r>
              <a:endParaRPr lang="en-US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endParaRPr>
            </a:p>
          </p:txBody>
        </p:sp>
        <p:sp>
          <p:nvSpPr>
            <p:cNvPr id="115" name="Rectangle 77">
              <a:extLst>
                <a:ext uri="{FF2B5EF4-FFF2-40B4-BE49-F238E27FC236}">
                  <a16:creationId xmlns:a16="http://schemas.microsoft.com/office/drawing/2014/main" id="{2CF7BFCF-75C2-4335-BB09-8A620C37CB1D}"/>
                </a:ext>
              </a:extLst>
            </p:cNvPr>
            <p:cNvSpPr/>
            <p:nvPr/>
          </p:nvSpPr>
          <p:spPr>
            <a:xfrm>
              <a:off x="3662400" y="4130675"/>
              <a:ext cx="556563" cy="33855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6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ahnschrift Light SemiCondensed" panose="020B0502040204020203" pitchFamily="34" charset="0"/>
                  <a:cs typeface="Aharoni" panose="02010803020104030203" pitchFamily="2" charset="-79"/>
                </a:rPr>
                <a:t>xxxx</a:t>
              </a:r>
              <a:endParaRPr lang="en-US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endParaRPr>
            </a:p>
          </p:txBody>
        </p:sp>
        <p:sp>
          <p:nvSpPr>
            <p:cNvPr id="123" name="Rectangle 78">
              <a:extLst>
                <a:ext uri="{FF2B5EF4-FFF2-40B4-BE49-F238E27FC236}">
                  <a16:creationId xmlns:a16="http://schemas.microsoft.com/office/drawing/2014/main" id="{074402C7-D1B9-4536-A598-5D51D98FA841}"/>
                </a:ext>
              </a:extLst>
            </p:cNvPr>
            <p:cNvSpPr/>
            <p:nvPr/>
          </p:nvSpPr>
          <p:spPr>
            <a:xfrm>
              <a:off x="4794008" y="4130675"/>
              <a:ext cx="277640" cy="33855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6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ahnschrift Light SemiCondensed" panose="020B0502040204020203" pitchFamily="34" charset="0"/>
                  <a:cs typeface="Aharoni" panose="02010803020104030203" pitchFamily="2" charset="-79"/>
                </a:rPr>
                <a:t>x</a:t>
              </a:r>
              <a:endParaRPr lang="en-US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endParaRPr>
            </a:p>
          </p:txBody>
        </p:sp>
        <p:sp>
          <p:nvSpPr>
            <p:cNvPr id="124" name="Rectangle 79">
              <a:extLst>
                <a:ext uri="{FF2B5EF4-FFF2-40B4-BE49-F238E27FC236}">
                  <a16:creationId xmlns:a16="http://schemas.microsoft.com/office/drawing/2014/main" id="{8017E0EF-871C-4F15-B63A-BA01E28D78D7}"/>
                </a:ext>
              </a:extLst>
            </p:cNvPr>
            <p:cNvSpPr/>
            <p:nvPr/>
          </p:nvSpPr>
          <p:spPr>
            <a:xfrm>
              <a:off x="5922606" y="4130675"/>
              <a:ext cx="556563" cy="33855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6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ahnschrift Light SemiCondensed" panose="020B0502040204020203" pitchFamily="34" charset="0"/>
                  <a:cs typeface="Aharoni" panose="02010803020104030203" pitchFamily="2" charset="-79"/>
                </a:rPr>
                <a:t>xxxx</a:t>
              </a:r>
              <a:endParaRPr lang="en-US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endParaRPr>
            </a:p>
          </p:txBody>
        </p:sp>
        <p:sp>
          <p:nvSpPr>
            <p:cNvPr id="125" name="Rectangle 80">
              <a:extLst>
                <a:ext uri="{FF2B5EF4-FFF2-40B4-BE49-F238E27FC236}">
                  <a16:creationId xmlns:a16="http://schemas.microsoft.com/office/drawing/2014/main" id="{102E61D1-D2D3-4FB3-8A0F-1C59DEA85C0E}"/>
                </a:ext>
              </a:extLst>
            </p:cNvPr>
            <p:cNvSpPr/>
            <p:nvPr/>
          </p:nvSpPr>
          <p:spPr>
            <a:xfrm>
              <a:off x="7357992" y="4130216"/>
              <a:ext cx="277640" cy="33855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6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ahnschrift Light SemiCondensed" panose="020B0502040204020203" pitchFamily="34" charset="0"/>
                  <a:cs typeface="Aharoni" panose="02010803020104030203" pitchFamily="2" charset="-79"/>
                </a:rPr>
                <a:t>x</a:t>
              </a:r>
              <a:endParaRPr lang="en-US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endParaRPr>
            </a:p>
          </p:txBody>
        </p:sp>
        <p:sp>
          <p:nvSpPr>
            <p:cNvPr id="126" name="Rectangle 81">
              <a:extLst>
                <a:ext uri="{FF2B5EF4-FFF2-40B4-BE49-F238E27FC236}">
                  <a16:creationId xmlns:a16="http://schemas.microsoft.com/office/drawing/2014/main" id="{9D4428C5-728E-4406-B9C9-68D8D7EB49FB}"/>
                </a:ext>
              </a:extLst>
            </p:cNvPr>
            <p:cNvSpPr/>
            <p:nvPr/>
          </p:nvSpPr>
          <p:spPr>
            <a:xfrm>
              <a:off x="8059443" y="4130675"/>
              <a:ext cx="772969" cy="33855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6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ahnschrift Light SemiCondensed" panose="020B0502040204020203" pitchFamily="34" charset="0"/>
                  <a:cs typeface="Aharoni" panose="02010803020104030203" pitchFamily="2" charset="-79"/>
                </a:rPr>
                <a:t>Normal</a:t>
              </a:r>
              <a:endParaRPr lang="en-US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endParaRPr>
            </a:p>
          </p:txBody>
        </p:sp>
        <p:sp>
          <p:nvSpPr>
            <p:cNvPr id="127" name="Rectangle 82">
              <a:extLst>
                <a:ext uri="{FF2B5EF4-FFF2-40B4-BE49-F238E27FC236}">
                  <a16:creationId xmlns:a16="http://schemas.microsoft.com/office/drawing/2014/main" id="{48BC00C5-C80F-46A2-8AA2-ED30F3CB7555}"/>
                </a:ext>
              </a:extLst>
            </p:cNvPr>
            <p:cNvSpPr/>
            <p:nvPr/>
          </p:nvSpPr>
          <p:spPr>
            <a:xfrm>
              <a:off x="2259351" y="4860295"/>
              <a:ext cx="742512" cy="33855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6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ahnschrift Light SemiCondensed" panose="020B0502040204020203" pitchFamily="34" charset="0"/>
                  <a:cs typeface="Aharoni" panose="02010803020104030203" pitchFamily="2" charset="-79"/>
                </a:rPr>
                <a:t>xxxxxx</a:t>
              </a:r>
              <a:endParaRPr lang="en-US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endParaRPr>
            </a:p>
          </p:txBody>
        </p:sp>
        <p:sp>
          <p:nvSpPr>
            <p:cNvPr id="128" name="Rectangle 83">
              <a:extLst>
                <a:ext uri="{FF2B5EF4-FFF2-40B4-BE49-F238E27FC236}">
                  <a16:creationId xmlns:a16="http://schemas.microsoft.com/office/drawing/2014/main" id="{672D64C9-E255-4730-A9E6-BF5F4B2AFE55}"/>
                </a:ext>
              </a:extLst>
            </p:cNvPr>
            <p:cNvSpPr/>
            <p:nvPr/>
          </p:nvSpPr>
          <p:spPr>
            <a:xfrm>
              <a:off x="3658317" y="4860295"/>
              <a:ext cx="556563" cy="33855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6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ahnschrift Light SemiCondensed" panose="020B0502040204020203" pitchFamily="34" charset="0"/>
                  <a:cs typeface="Aharoni" panose="02010803020104030203" pitchFamily="2" charset="-79"/>
                </a:rPr>
                <a:t>xxxx</a:t>
              </a:r>
              <a:endParaRPr lang="en-US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endParaRPr>
            </a:p>
          </p:txBody>
        </p:sp>
        <p:sp>
          <p:nvSpPr>
            <p:cNvPr id="129" name="Rectangle 84">
              <a:extLst>
                <a:ext uri="{FF2B5EF4-FFF2-40B4-BE49-F238E27FC236}">
                  <a16:creationId xmlns:a16="http://schemas.microsoft.com/office/drawing/2014/main" id="{E7709DEB-BF23-4963-9B9E-0A19688E4636}"/>
                </a:ext>
              </a:extLst>
            </p:cNvPr>
            <p:cNvSpPr/>
            <p:nvPr/>
          </p:nvSpPr>
          <p:spPr>
            <a:xfrm>
              <a:off x="4789925" y="4860295"/>
              <a:ext cx="277640" cy="33855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6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ahnschrift Light SemiCondensed" panose="020B0502040204020203" pitchFamily="34" charset="0"/>
                  <a:cs typeface="Aharoni" panose="02010803020104030203" pitchFamily="2" charset="-79"/>
                </a:rPr>
                <a:t>x</a:t>
              </a:r>
              <a:endParaRPr lang="en-US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endParaRPr>
            </a:p>
          </p:txBody>
        </p:sp>
        <p:sp>
          <p:nvSpPr>
            <p:cNvPr id="130" name="Rectangle 85">
              <a:extLst>
                <a:ext uri="{FF2B5EF4-FFF2-40B4-BE49-F238E27FC236}">
                  <a16:creationId xmlns:a16="http://schemas.microsoft.com/office/drawing/2014/main" id="{387FFB73-E452-4BD9-9878-8B6FD083D0B1}"/>
                </a:ext>
              </a:extLst>
            </p:cNvPr>
            <p:cNvSpPr/>
            <p:nvPr/>
          </p:nvSpPr>
          <p:spPr>
            <a:xfrm>
              <a:off x="5918523" y="4860295"/>
              <a:ext cx="556563" cy="33855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6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ahnschrift Light SemiCondensed" panose="020B0502040204020203" pitchFamily="34" charset="0"/>
                  <a:cs typeface="Aharoni" panose="02010803020104030203" pitchFamily="2" charset="-79"/>
                </a:rPr>
                <a:t>xxxx</a:t>
              </a:r>
              <a:endParaRPr lang="en-US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endParaRPr>
            </a:p>
          </p:txBody>
        </p:sp>
        <p:sp>
          <p:nvSpPr>
            <p:cNvPr id="131" name="Rectangle 86">
              <a:extLst>
                <a:ext uri="{FF2B5EF4-FFF2-40B4-BE49-F238E27FC236}">
                  <a16:creationId xmlns:a16="http://schemas.microsoft.com/office/drawing/2014/main" id="{84BBE354-EC0F-4615-9B5C-3E180B621ACA}"/>
                </a:ext>
              </a:extLst>
            </p:cNvPr>
            <p:cNvSpPr/>
            <p:nvPr/>
          </p:nvSpPr>
          <p:spPr>
            <a:xfrm>
              <a:off x="7353909" y="4859836"/>
              <a:ext cx="277640" cy="33855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6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ahnschrift Light SemiCondensed" panose="020B0502040204020203" pitchFamily="34" charset="0"/>
                  <a:cs typeface="Aharoni" panose="02010803020104030203" pitchFamily="2" charset="-79"/>
                </a:rPr>
                <a:t>x</a:t>
              </a:r>
              <a:endParaRPr lang="en-US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endParaRPr>
            </a:p>
          </p:txBody>
        </p:sp>
        <p:sp>
          <p:nvSpPr>
            <p:cNvPr id="132" name="Rectangle 107">
              <a:extLst>
                <a:ext uri="{FF2B5EF4-FFF2-40B4-BE49-F238E27FC236}">
                  <a16:creationId xmlns:a16="http://schemas.microsoft.com/office/drawing/2014/main" id="{6C0A5AC0-E515-4C6A-9B07-BBC67AD12585}"/>
                </a:ext>
              </a:extLst>
            </p:cNvPr>
            <p:cNvSpPr/>
            <p:nvPr/>
          </p:nvSpPr>
          <p:spPr>
            <a:xfrm>
              <a:off x="1519612" y="5540093"/>
              <a:ext cx="279244" cy="33855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6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ahnschrift Light SemiCondensed" panose="020B0502040204020203" pitchFamily="34" charset="0"/>
                  <a:cs typeface="Aharoni" panose="02010803020104030203" pitchFamily="2" charset="-79"/>
                </a:rPr>
                <a:t>3</a:t>
              </a:r>
              <a:endParaRPr lang="en-US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endParaRPr>
            </a:p>
          </p:txBody>
        </p:sp>
        <p:sp>
          <p:nvSpPr>
            <p:cNvPr id="133" name="Rectangle 108">
              <a:extLst>
                <a:ext uri="{FF2B5EF4-FFF2-40B4-BE49-F238E27FC236}">
                  <a16:creationId xmlns:a16="http://schemas.microsoft.com/office/drawing/2014/main" id="{E00E39B6-5B75-4F8C-B02C-B6D41BCA868B}"/>
                </a:ext>
              </a:extLst>
            </p:cNvPr>
            <p:cNvSpPr/>
            <p:nvPr/>
          </p:nvSpPr>
          <p:spPr>
            <a:xfrm>
              <a:off x="2259351" y="5532276"/>
              <a:ext cx="742512" cy="33855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6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ahnschrift Light SemiCondensed" panose="020B0502040204020203" pitchFamily="34" charset="0"/>
                  <a:cs typeface="Aharoni" panose="02010803020104030203" pitchFamily="2" charset="-79"/>
                </a:rPr>
                <a:t>xxxxxx</a:t>
              </a:r>
              <a:endParaRPr lang="en-US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endParaRPr>
            </a:p>
          </p:txBody>
        </p:sp>
        <p:sp>
          <p:nvSpPr>
            <p:cNvPr id="134" name="Rectangle 109">
              <a:extLst>
                <a:ext uri="{FF2B5EF4-FFF2-40B4-BE49-F238E27FC236}">
                  <a16:creationId xmlns:a16="http://schemas.microsoft.com/office/drawing/2014/main" id="{483AC62F-E383-4590-B7FC-08DAD6421A8B}"/>
                </a:ext>
              </a:extLst>
            </p:cNvPr>
            <p:cNvSpPr/>
            <p:nvPr/>
          </p:nvSpPr>
          <p:spPr>
            <a:xfrm>
              <a:off x="3658317" y="5532276"/>
              <a:ext cx="556563" cy="33855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6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ahnschrift Light SemiCondensed" panose="020B0502040204020203" pitchFamily="34" charset="0"/>
                  <a:cs typeface="Aharoni" panose="02010803020104030203" pitchFamily="2" charset="-79"/>
                </a:rPr>
                <a:t>xxxx</a:t>
              </a:r>
              <a:endParaRPr lang="en-US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endParaRPr>
            </a:p>
          </p:txBody>
        </p:sp>
        <p:sp>
          <p:nvSpPr>
            <p:cNvPr id="135" name="Rectangle 110">
              <a:extLst>
                <a:ext uri="{FF2B5EF4-FFF2-40B4-BE49-F238E27FC236}">
                  <a16:creationId xmlns:a16="http://schemas.microsoft.com/office/drawing/2014/main" id="{1A21D3F7-3A60-47E0-BDEB-5590FD769C99}"/>
                </a:ext>
              </a:extLst>
            </p:cNvPr>
            <p:cNvSpPr/>
            <p:nvPr/>
          </p:nvSpPr>
          <p:spPr>
            <a:xfrm>
              <a:off x="4789925" y="5532276"/>
              <a:ext cx="277640" cy="33855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6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ahnschrift Light SemiCondensed" panose="020B0502040204020203" pitchFamily="34" charset="0"/>
                  <a:cs typeface="Aharoni" panose="02010803020104030203" pitchFamily="2" charset="-79"/>
                </a:rPr>
                <a:t>x</a:t>
              </a:r>
              <a:endParaRPr lang="en-US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endParaRPr>
            </a:p>
          </p:txBody>
        </p:sp>
        <p:sp>
          <p:nvSpPr>
            <p:cNvPr id="136" name="Rectangle 111">
              <a:extLst>
                <a:ext uri="{FF2B5EF4-FFF2-40B4-BE49-F238E27FC236}">
                  <a16:creationId xmlns:a16="http://schemas.microsoft.com/office/drawing/2014/main" id="{3B147D3C-A1BE-42C3-8D3E-57245DE842C1}"/>
                </a:ext>
              </a:extLst>
            </p:cNvPr>
            <p:cNvSpPr/>
            <p:nvPr/>
          </p:nvSpPr>
          <p:spPr>
            <a:xfrm>
              <a:off x="5918523" y="5532276"/>
              <a:ext cx="556563" cy="33855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6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ahnschrift Light SemiCondensed" panose="020B0502040204020203" pitchFamily="34" charset="0"/>
                  <a:cs typeface="Aharoni" panose="02010803020104030203" pitchFamily="2" charset="-79"/>
                </a:rPr>
                <a:t>xxxx</a:t>
              </a:r>
              <a:endParaRPr lang="en-US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endParaRPr>
            </a:p>
          </p:txBody>
        </p:sp>
        <p:sp>
          <p:nvSpPr>
            <p:cNvPr id="137" name="Rectangle 112">
              <a:extLst>
                <a:ext uri="{FF2B5EF4-FFF2-40B4-BE49-F238E27FC236}">
                  <a16:creationId xmlns:a16="http://schemas.microsoft.com/office/drawing/2014/main" id="{245A9ECF-1B14-4957-9ACA-F089439313CB}"/>
                </a:ext>
              </a:extLst>
            </p:cNvPr>
            <p:cNvSpPr/>
            <p:nvPr/>
          </p:nvSpPr>
          <p:spPr>
            <a:xfrm>
              <a:off x="7353909" y="5531817"/>
              <a:ext cx="277640" cy="33855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6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ahnschrift Light SemiCondensed" panose="020B0502040204020203" pitchFamily="34" charset="0"/>
                  <a:cs typeface="Aharoni" panose="02010803020104030203" pitchFamily="2" charset="-79"/>
                </a:rPr>
                <a:t>x</a:t>
              </a:r>
              <a:endParaRPr lang="en-US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endParaRPr>
            </a:p>
          </p:txBody>
        </p:sp>
        <p:sp>
          <p:nvSpPr>
            <p:cNvPr id="138" name="Rectangle 113">
              <a:extLst>
                <a:ext uri="{FF2B5EF4-FFF2-40B4-BE49-F238E27FC236}">
                  <a16:creationId xmlns:a16="http://schemas.microsoft.com/office/drawing/2014/main" id="{1F8F44B3-D8A6-4BCC-97C2-8EC0AB02EA8D}"/>
                </a:ext>
              </a:extLst>
            </p:cNvPr>
            <p:cNvSpPr/>
            <p:nvPr/>
          </p:nvSpPr>
          <p:spPr>
            <a:xfrm>
              <a:off x="8081811" y="5532276"/>
              <a:ext cx="720070" cy="33855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6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ahnschrift Light SemiCondensed" panose="020B0502040204020203" pitchFamily="34" charset="0"/>
                  <a:cs typeface="Aharoni" panose="02010803020104030203" pitchFamily="2" charset="-79"/>
                </a:rPr>
                <a:t>Urgent</a:t>
              </a:r>
              <a:endParaRPr lang="en-US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endParaRPr>
            </a:p>
          </p:txBody>
        </p:sp>
        <p:cxnSp>
          <p:nvCxnSpPr>
            <p:cNvPr id="139" name="Straight Connector 115">
              <a:extLst>
                <a:ext uri="{FF2B5EF4-FFF2-40B4-BE49-F238E27FC236}">
                  <a16:creationId xmlns:a16="http://schemas.microsoft.com/office/drawing/2014/main" id="{5D8D35A1-113E-4EF0-8B1A-266AA933A08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60006" y="5870371"/>
              <a:ext cx="9957490" cy="25937"/>
            </a:xfrm>
            <a:prstGeom prst="line">
              <a:avLst/>
            </a:prstGeom>
            <a:ln>
              <a:solidFill>
                <a:srgbClr val="D9D9D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0" name="Rectangle 116">
              <a:extLst>
                <a:ext uri="{FF2B5EF4-FFF2-40B4-BE49-F238E27FC236}">
                  <a16:creationId xmlns:a16="http://schemas.microsoft.com/office/drawing/2014/main" id="{5EC89302-D2CA-47D5-B8FC-A363CC8B2DDE}"/>
                </a:ext>
              </a:extLst>
            </p:cNvPr>
            <p:cNvSpPr/>
            <p:nvPr/>
          </p:nvSpPr>
          <p:spPr>
            <a:xfrm>
              <a:off x="8052326" y="4864368"/>
              <a:ext cx="772969" cy="33855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6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ahnschrift Light SemiCondensed" panose="020B0502040204020203" pitchFamily="34" charset="0"/>
                  <a:cs typeface="Aharoni" panose="02010803020104030203" pitchFamily="2" charset="-79"/>
                </a:rPr>
                <a:t>Normal</a:t>
              </a:r>
              <a:endParaRPr lang="en-US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endParaRPr>
            </a:p>
          </p:txBody>
        </p:sp>
        <p:sp>
          <p:nvSpPr>
            <p:cNvPr id="141" name="Rectangle 117">
              <a:extLst>
                <a:ext uri="{FF2B5EF4-FFF2-40B4-BE49-F238E27FC236}">
                  <a16:creationId xmlns:a16="http://schemas.microsoft.com/office/drawing/2014/main" id="{9DDA9D1D-A07F-452A-A2E1-4C68B8E1099E}"/>
                </a:ext>
              </a:extLst>
            </p:cNvPr>
            <p:cNvSpPr/>
            <p:nvPr/>
          </p:nvSpPr>
          <p:spPr>
            <a:xfrm>
              <a:off x="2232127" y="3056345"/>
              <a:ext cx="346570" cy="33855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6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ahnschrift Light SemiCondensed" panose="020B0502040204020203" pitchFamily="34" charset="0"/>
                  <a:cs typeface="Aharoni" panose="02010803020104030203" pitchFamily="2" charset="-79"/>
                </a:rPr>
                <a:t>10</a:t>
              </a:r>
              <a:endParaRPr lang="en-US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endParaRPr>
            </a:p>
          </p:txBody>
        </p:sp>
        <p:sp>
          <p:nvSpPr>
            <p:cNvPr id="142" name="Rectangle 118">
              <a:extLst>
                <a:ext uri="{FF2B5EF4-FFF2-40B4-BE49-F238E27FC236}">
                  <a16:creationId xmlns:a16="http://schemas.microsoft.com/office/drawing/2014/main" id="{16A40A59-3598-4BD1-9C10-C1624A862804}"/>
                </a:ext>
              </a:extLst>
            </p:cNvPr>
            <p:cNvSpPr/>
            <p:nvPr/>
          </p:nvSpPr>
          <p:spPr>
            <a:xfrm>
              <a:off x="2771804" y="3060359"/>
              <a:ext cx="745717" cy="33855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6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ahnschrift Light SemiCondensed" panose="020B0502040204020203" pitchFamily="34" charset="0"/>
                  <a:cs typeface="Aharoni" panose="02010803020104030203" pitchFamily="2" charset="-79"/>
                </a:rPr>
                <a:t>entires</a:t>
              </a:r>
              <a:endParaRPr lang="en-US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endParaRPr>
            </a:p>
          </p:txBody>
        </p:sp>
        <p:sp>
          <p:nvSpPr>
            <p:cNvPr id="143" name="Rectangle 119">
              <a:extLst>
                <a:ext uri="{FF2B5EF4-FFF2-40B4-BE49-F238E27FC236}">
                  <a16:creationId xmlns:a16="http://schemas.microsoft.com/office/drawing/2014/main" id="{B9959EA5-1836-474D-8044-E93C0350EB21}"/>
                </a:ext>
              </a:extLst>
            </p:cNvPr>
            <p:cNvSpPr/>
            <p:nvPr/>
          </p:nvSpPr>
          <p:spPr>
            <a:xfrm>
              <a:off x="9022373" y="4101394"/>
              <a:ext cx="1059907" cy="33855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600" b="1" dirty="0">
                  <a:ln w="0"/>
                  <a:solidFill>
                    <a:srgbClr val="FACC4A"/>
                  </a:solidFill>
                  <a:latin typeface="Bahnschrift Light SemiCondensed" panose="020B0502040204020203" pitchFamily="34" charset="0"/>
                  <a:cs typeface="Aharoni" panose="02010803020104030203" pitchFamily="2" charset="-79"/>
                </a:rPr>
                <a:t>On process</a:t>
              </a:r>
              <a:endParaRPr lang="en-US" sz="1600" b="1" cap="none" spc="0" dirty="0">
                <a:ln w="0"/>
                <a:solidFill>
                  <a:srgbClr val="FACC4A"/>
                </a:solidFill>
                <a:latin typeface="Bahnschrift Light SemiCondensed" panose="020B0502040204020203" pitchFamily="34" charset="0"/>
                <a:cs typeface="Aharoni" panose="02010803020104030203" pitchFamily="2" charset="-79"/>
              </a:endParaRPr>
            </a:p>
          </p:txBody>
        </p:sp>
        <p:sp>
          <p:nvSpPr>
            <p:cNvPr id="145" name="Rectangle 121">
              <a:extLst>
                <a:ext uri="{FF2B5EF4-FFF2-40B4-BE49-F238E27FC236}">
                  <a16:creationId xmlns:a16="http://schemas.microsoft.com/office/drawing/2014/main" id="{DDC28C36-C8FF-47A6-B0FA-1D33300D260D}"/>
                </a:ext>
              </a:extLst>
            </p:cNvPr>
            <p:cNvSpPr/>
            <p:nvPr/>
          </p:nvSpPr>
          <p:spPr>
            <a:xfrm>
              <a:off x="9097712" y="5540093"/>
              <a:ext cx="909223" cy="33855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600" b="1" dirty="0">
                  <a:ln w="0"/>
                  <a:solidFill>
                    <a:srgbClr val="87A44F"/>
                  </a:solidFill>
                  <a:latin typeface="Bahnschrift Light SemiCondensed" panose="020B0502040204020203" pitchFamily="34" charset="0"/>
                  <a:cs typeface="Aharoni" panose="02010803020104030203" pitchFamily="2" charset="-79"/>
                </a:rPr>
                <a:t>Achieved</a:t>
              </a:r>
              <a:endParaRPr lang="en-US" sz="1600" b="1" cap="none" spc="0" dirty="0">
                <a:ln w="0"/>
                <a:solidFill>
                  <a:srgbClr val="87A44F"/>
                </a:solidFill>
                <a:latin typeface="Bahnschrift Light SemiCondensed" panose="020B0502040204020203" pitchFamily="34" charset="0"/>
                <a:cs typeface="Aharoni" panose="02010803020104030203" pitchFamily="2" charset="-79"/>
              </a:endParaRPr>
            </a:p>
          </p:txBody>
        </p:sp>
        <p:sp>
          <p:nvSpPr>
            <p:cNvPr id="146" name="Rectangle 55">
              <a:extLst>
                <a:ext uri="{FF2B5EF4-FFF2-40B4-BE49-F238E27FC236}">
                  <a16:creationId xmlns:a16="http://schemas.microsoft.com/office/drawing/2014/main" id="{61661EBA-7A1B-4CE7-BD20-1233B86D1050}"/>
                </a:ext>
              </a:extLst>
            </p:cNvPr>
            <p:cNvSpPr/>
            <p:nvPr/>
          </p:nvSpPr>
          <p:spPr>
            <a:xfrm>
              <a:off x="10375113" y="3632793"/>
              <a:ext cx="688010" cy="33855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6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ahnschrift Light SemiCondensed" panose="020B0502040204020203" pitchFamily="34" charset="0"/>
                  <a:cs typeface="Aharoni" panose="02010803020104030203" pitchFamily="2" charset="-79"/>
                </a:rPr>
                <a:t>Action</a:t>
              </a:r>
              <a:endParaRPr lang="en-US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endParaRPr>
            </a:p>
          </p:txBody>
        </p:sp>
        <p:grpSp>
          <p:nvGrpSpPr>
            <p:cNvPr id="147" name="กลุ่ม 146">
              <a:extLst>
                <a:ext uri="{FF2B5EF4-FFF2-40B4-BE49-F238E27FC236}">
                  <a16:creationId xmlns:a16="http://schemas.microsoft.com/office/drawing/2014/main" id="{996BB3C6-AB8F-40F2-B9AA-69CCFCD9773A}"/>
                </a:ext>
              </a:extLst>
            </p:cNvPr>
            <p:cNvGrpSpPr/>
            <p:nvPr/>
          </p:nvGrpSpPr>
          <p:grpSpPr>
            <a:xfrm>
              <a:off x="10412686" y="4161758"/>
              <a:ext cx="325696" cy="243933"/>
              <a:chOff x="12499461" y="3429000"/>
              <a:chExt cx="397389" cy="280988"/>
            </a:xfrm>
          </p:grpSpPr>
          <p:sp>
            <p:nvSpPr>
              <p:cNvPr id="163" name="สี่เหลี่ยมผืนผ้า: มุมมน 162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120E102A-9ADB-4BCB-A03A-4FD407BB0BED}"/>
                  </a:ext>
                </a:extLst>
              </p:cNvPr>
              <p:cNvSpPr/>
              <p:nvPr/>
            </p:nvSpPr>
            <p:spPr>
              <a:xfrm>
                <a:off x="12499461" y="3429000"/>
                <a:ext cx="397389" cy="280988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rgbClr val="1378F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64" name="รูปภาพ 163" descr="รูปภาพประกอบด้วย รูปวาด&#10;&#10;คำอธิบายที่สร้างโดยอัตโนมัติ">
                <a:extLst>
                  <a:ext uri="{FF2B5EF4-FFF2-40B4-BE49-F238E27FC236}">
                    <a16:creationId xmlns:a16="http://schemas.microsoft.com/office/drawing/2014/main" id="{F42499E6-003D-4ECF-A827-576E6641E2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592527" y="3463866"/>
                <a:ext cx="211256" cy="211256"/>
              </a:xfrm>
              <a:prstGeom prst="rect">
                <a:avLst/>
              </a:prstGeom>
            </p:spPr>
          </p:pic>
        </p:grpSp>
        <p:grpSp>
          <p:nvGrpSpPr>
            <p:cNvPr id="148" name="กลุ่ม 147">
              <a:extLst>
                <a:ext uri="{FF2B5EF4-FFF2-40B4-BE49-F238E27FC236}">
                  <a16:creationId xmlns:a16="http://schemas.microsoft.com/office/drawing/2014/main" id="{E79A237E-7E58-4DFE-A116-0B5BBC0815FC}"/>
                </a:ext>
              </a:extLst>
            </p:cNvPr>
            <p:cNvGrpSpPr/>
            <p:nvPr/>
          </p:nvGrpSpPr>
          <p:grpSpPr>
            <a:xfrm>
              <a:off x="10412685" y="4903005"/>
              <a:ext cx="325696" cy="243933"/>
              <a:chOff x="12499461" y="3429000"/>
              <a:chExt cx="397389" cy="280988"/>
            </a:xfrm>
          </p:grpSpPr>
          <p:sp>
            <p:nvSpPr>
              <p:cNvPr id="161" name="สี่เหลี่ยมผืนผ้า: มุมมน 160">
                <a:extLst>
                  <a:ext uri="{FF2B5EF4-FFF2-40B4-BE49-F238E27FC236}">
                    <a16:creationId xmlns:a16="http://schemas.microsoft.com/office/drawing/2014/main" id="{768D34B9-ACE4-4538-B50F-6A2A30343B73}"/>
                  </a:ext>
                </a:extLst>
              </p:cNvPr>
              <p:cNvSpPr/>
              <p:nvPr/>
            </p:nvSpPr>
            <p:spPr>
              <a:xfrm>
                <a:off x="12499461" y="3429000"/>
                <a:ext cx="397389" cy="280988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rgbClr val="1378F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62" name="รูปภาพ 161" descr="รูปภาพประกอบด้วย รูปวาด&#10;&#10;คำอธิบายที่สร้างโดยอัตโนมัติ">
                <a:extLst>
                  <a:ext uri="{FF2B5EF4-FFF2-40B4-BE49-F238E27FC236}">
                    <a16:creationId xmlns:a16="http://schemas.microsoft.com/office/drawing/2014/main" id="{70C0548B-0C7D-40D4-8286-CBCAF7BA6B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592527" y="3463866"/>
                <a:ext cx="211256" cy="211256"/>
              </a:xfrm>
              <a:prstGeom prst="rect">
                <a:avLst/>
              </a:prstGeom>
            </p:spPr>
          </p:pic>
        </p:grpSp>
        <p:grpSp>
          <p:nvGrpSpPr>
            <p:cNvPr id="149" name="กลุ่ม 148">
              <a:extLst>
                <a:ext uri="{FF2B5EF4-FFF2-40B4-BE49-F238E27FC236}">
                  <a16:creationId xmlns:a16="http://schemas.microsoft.com/office/drawing/2014/main" id="{A758315E-A891-422A-993C-11D841CCA8F3}"/>
                </a:ext>
              </a:extLst>
            </p:cNvPr>
            <p:cNvGrpSpPr/>
            <p:nvPr/>
          </p:nvGrpSpPr>
          <p:grpSpPr>
            <a:xfrm>
              <a:off x="10407548" y="5558305"/>
              <a:ext cx="325696" cy="243933"/>
              <a:chOff x="12499461" y="3429000"/>
              <a:chExt cx="397389" cy="280988"/>
            </a:xfrm>
          </p:grpSpPr>
          <p:sp>
            <p:nvSpPr>
              <p:cNvPr id="159" name="สี่เหลี่ยมผืนผ้า: มุมมน 158">
                <a:extLst>
                  <a:ext uri="{FF2B5EF4-FFF2-40B4-BE49-F238E27FC236}">
                    <a16:creationId xmlns:a16="http://schemas.microsoft.com/office/drawing/2014/main" id="{BF5AC090-3920-418B-A394-9ADFE5EA09C8}"/>
                  </a:ext>
                </a:extLst>
              </p:cNvPr>
              <p:cNvSpPr/>
              <p:nvPr/>
            </p:nvSpPr>
            <p:spPr>
              <a:xfrm>
                <a:off x="12499461" y="3429000"/>
                <a:ext cx="397389" cy="280988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rgbClr val="1378F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60" name="รูปภาพ 159" descr="รูปภาพประกอบด้วย รูปวาด&#10;&#10;คำอธิบายที่สร้างโดยอัตโนมัติ">
                <a:extLst>
                  <a:ext uri="{FF2B5EF4-FFF2-40B4-BE49-F238E27FC236}">
                    <a16:creationId xmlns:a16="http://schemas.microsoft.com/office/drawing/2014/main" id="{5F5A114A-5914-448C-8528-77807B5673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592527" y="3463866"/>
                <a:ext cx="211256" cy="211256"/>
              </a:xfrm>
              <a:prstGeom prst="rect">
                <a:avLst/>
              </a:prstGeom>
            </p:spPr>
          </p:pic>
        </p:grpSp>
        <p:grpSp>
          <p:nvGrpSpPr>
            <p:cNvPr id="150" name="กลุ่ม 149">
              <a:extLst>
                <a:ext uri="{FF2B5EF4-FFF2-40B4-BE49-F238E27FC236}">
                  <a16:creationId xmlns:a16="http://schemas.microsoft.com/office/drawing/2014/main" id="{93EC23DF-58F6-4ACA-82AB-D562EC695684}"/>
                </a:ext>
              </a:extLst>
            </p:cNvPr>
            <p:cNvGrpSpPr/>
            <p:nvPr/>
          </p:nvGrpSpPr>
          <p:grpSpPr>
            <a:xfrm>
              <a:off x="10774661" y="4161758"/>
              <a:ext cx="325696" cy="243933"/>
              <a:chOff x="12237966" y="4439948"/>
              <a:chExt cx="325696" cy="243933"/>
            </a:xfrm>
          </p:grpSpPr>
          <p:sp>
            <p:nvSpPr>
              <p:cNvPr id="157" name="สี่เหลี่ยมผืนผ้า: มุมมน 156">
                <a:extLst>
                  <a:ext uri="{FF2B5EF4-FFF2-40B4-BE49-F238E27FC236}">
                    <a16:creationId xmlns:a16="http://schemas.microsoft.com/office/drawing/2014/main" id="{132C7E49-36C1-43EA-ABD3-D6F42A69E330}"/>
                  </a:ext>
                </a:extLst>
              </p:cNvPr>
              <p:cNvSpPr/>
              <p:nvPr/>
            </p:nvSpPr>
            <p:spPr>
              <a:xfrm>
                <a:off x="12237966" y="4439948"/>
                <a:ext cx="325696" cy="243933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rgbClr val="F4433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58" name="รูปภาพ 157" descr="รูปภาพประกอบด้วย นาฬิกา&#10;&#10;คำอธิบายที่สร้างโดยอัตโนมัติ">
                <a:extLst>
                  <a:ext uri="{FF2B5EF4-FFF2-40B4-BE49-F238E27FC236}">
                    <a16:creationId xmlns:a16="http://schemas.microsoft.com/office/drawing/2014/main" id="{56A45886-87B2-455F-96A3-2A0FC3BB88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309924" y="4468310"/>
                <a:ext cx="181780" cy="181780"/>
              </a:xfrm>
              <a:prstGeom prst="rect">
                <a:avLst/>
              </a:prstGeom>
            </p:spPr>
          </p:pic>
        </p:grpSp>
        <p:grpSp>
          <p:nvGrpSpPr>
            <p:cNvPr id="151" name="กลุ่ม 150">
              <a:extLst>
                <a:ext uri="{FF2B5EF4-FFF2-40B4-BE49-F238E27FC236}">
                  <a16:creationId xmlns:a16="http://schemas.microsoft.com/office/drawing/2014/main" id="{A866F4C7-1CA8-4171-9ABB-E4B09A2DDA2F}"/>
                </a:ext>
              </a:extLst>
            </p:cNvPr>
            <p:cNvGrpSpPr/>
            <p:nvPr/>
          </p:nvGrpSpPr>
          <p:grpSpPr>
            <a:xfrm>
              <a:off x="10774661" y="4903004"/>
              <a:ext cx="325696" cy="243933"/>
              <a:chOff x="12237966" y="4439948"/>
              <a:chExt cx="325696" cy="243933"/>
            </a:xfrm>
          </p:grpSpPr>
          <p:sp>
            <p:nvSpPr>
              <p:cNvPr id="155" name="สี่เหลี่ยมผืนผ้า: มุมมน 154">
                <a:extLst>
                  <a:ext uri="{FF2B5EF4-FFF2-40B4-BE49-F238E27FC236}">
                    <a16:creationId xmlns:a16="http://schemas.microsoft.com/office/drawing/2014/main" id="{EB5C3D4A-4EAE-44A4-9A3B-FFC0DFABDEEF}"/>
                  </a:ext>
                </a:extLst>
              </p:cNvPr>
              <p:cNvSpPr/>
              <p:nvPr/>
            </p:nvSpPr>
            <p:spPr>
              <a:xfrm>
                <a:off x="12237966" y="4439948"/>
                <a:ext cx="325696" cy="243933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rgbClr val="F4433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56" name="รูปภาพ 155" descr="รูปภาพประกอบด้วย นาฬิกา&#10;&#10;คำอธิบายที่สร้างโดยอัตโนมัติ">
                <a:extLst>
                  <a:ext uri="{FF2B5EF4-FFF2-40B4-BE49-F238E27FC236}">
                    <a16:creationId xmlns:a16="http://schemas.microsoft.com/office/drawing/2014/main" id="{BF564379-F4E7-4811-8248-F5BBB5CE97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309924" y="4468310"/>
                <a:ext cx="181780" cy="181780"/>
              </a:xfrm>
              <a:prstGeom prst="rect">
                <a:avLst/>
              </a:prstGeom>
            </p:spPr>
          </p:pic>
        </p:grpSp>
        <p:grpSp>
          <p:nvGrpSpPr>
            <p:cNvPr id="152" name="กลุ่ม 151">
              <a:extLst>
                <a:ext uri="{FF2B5EF4-FFF2-40B4-BE49-F238E27FC236}">
                  <a16:creationId xmlns:a16="http://schemas.microsoft.com/office/drawing/2014/main" id="{1A13B643-BE98-45A9-9B62-07B9D1181E29}"/>
                </a:ext>
              </a:extLst>
            </p:cNvPr>
            <p:cNvGrpSpPr/>
            <p:nvPr/>
          </p:nvGrpSpPr>
          <p:grpSpPr>
            <a:xfrm>
              <a:off x="10774661" y="5558304"/>
              <a:ext cx="325696" cy="243933"/>
              <a:chOff x="12237966" y="4439948"/>
              <a:chExt cx="325696" cy="243933"/>
            </a:xfrm>
          </p:grpSpPr>
          <p:sp>
            <p:nvSpPr>
              <p:cNvPr id="153" name="สี่เหลี่ยมผืนผ้า: มุมมน 152">
                <a:extLst>
                  <a:ext uri="{FF2B5EF4-FFF2-40B4-BE49-F238E27FC236}">
                    <a16:creationId xmlns:a16="http://schemas.microsoft.com/office/drawing/2014/main" id="{D1A7846F-4FC5-4DF1-8EE3-B806221D389A}"/>
                  </a:ext>
                </a:extLst>
              </p:cNvPr>
              <p:cNvSpPr/>
              <p:nvPr/>
            </p:nvSpPr>
            <p:spPr>
              <a:xfrm>
                <a:off x="12237966" y="4439948"/>
                <a:ext cx="325696" cy="243933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rgbClr val="F4433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54" name="รูปภาพ 153" descr="รูปภาพประกอบด้วย นาฬิกา&#10;&#10;คำอธิบายที่สร้างโดยอัตโนมัติ">
                <a:extLst>
                  <a:ext uri="{FF2B5EF4-FFF2-40B4-BE49-F238E27FC236}">
                    <a16:creationId xmlns:a16="http://schemas.microsoft.com/office/drawing/2014/main" id="{9BA026B9-366F-4F87-88C3-DC99291B13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309924" y="4468310"/>
                <a:ext cx="181780" cy="181780"/>
              </a:xfrm>
              <a:prstGeom prst="rect">
                <a:avLst/>
              </a:prstGeom>
            </p:spPr>
          </p:pic>
        </p:grpSp>
      </p:grpSp>
      <p:sp>
        <p:nvSpPr>
          <p:cNvPr id="167" name="Rectangle 119">
            <a:extLst>
              <a:ext uri="{FF2B5EF4-FFF2-40B4-BE49-F238E27FC236}">
                <a16:creationId xmlns:a16="http://schemas.microsoft.com/office/drawing/2014/main" id="{701E0CBA-6FD7-404B-8977-E8CEB5BF6D8D}"/>
              </a:ext>
            </a:extLst>
          </p:cNvPr>
          <p:cNvSpPr/>
          <p:nvPr/>
        </p:nvSpPr>
        <p:spPr>
          <a:xfrm>
            <a:off x="9022369" y="4864368"/>
            <a:ext cx="1059907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b="1" dirty="0">
                <a:ln w="0"/>
                <a:solidFill>
                  <a:srgbClr val="FACC4A"/>
                </a:solidFill>
                <a:latin typeface="Bahnschrift Light SemiCondensed" panose="020B0502040204020203" pitchFamily="34" charset="0"/>
                <a:cs typeface="Aharoni" panose="02010803020104030203" pitchFamily="2" charset="-79"/>
              </a:rPr>
              <a:t>On process</a:t>
            </a:r>
            <a:endParaRPr lang="en-US" sz="1600" b="1" cap="none" spc="0" dirty="0">
              <a:ln w="0"/>
              <a:solidFill>
                <a:srgbClr val="FACC4A"/>
              </a:solidFill>
              <a:latin typeface="Bahnschrift Light SemiCondensed" panose="020B0502040204020203" pitchFamily="34" charset="0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5123706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 rot="2744622">
            <a:off x="5105037" y="345201"/>
            <a:ext cx="591277" cy="576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11353799" y="164383"/>
            <a:ext cx="814479" cy="899160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5" name="Group 44"/>
          <p:cNvGrpSpPr/>
          <p:nvPr/>
        </p:nvGrpSpPr>
        <p:grpSpPr>
          <a:xfrm>
            <a:off x="785836" y="1466308"/>
            <a:ext cx="1707406" cy="466090"/>
            <a:chOff x="785836" y="1466308"/>
            <a:chExt cx="1707406" cy="466090"/>
          </a:xfrm>
        </p:grpSpPr>
        <p:sp>
          <p:nvSpPr>
            <p:cNvPr id="46" name="Rounded Rectangle 45">
              <a:hlinkClick r:id="rId3" action="ppaction://hlinksldjump"/>
            </p:cNvPr>
            <p:cNvSpPr/>
            <p:nvPr/>
          </p:nvSpPr>
          <p:spPr>
            <a:xfrm>
              <a:off x="785836" y="1466308"/>
              <a:ext cx="1707406" cy="466090"/>
            </a:xfrm>
            <a:prstGeom prst="roundRect">
              <a:avLst/>
            </a:prstGeom>
            <a:solidFill>
              <a:srgbClr val="54699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7" name="Group 46"/>
            <p:cNvGrpSpPr/>
            <p:nvPr/>
          </p:nvGrpSpPr>
          <p:grpSpPr>
            <a:xfrm>
              <a:off x="899843" y="1582634"/>
              <a:ext cx="193457" cy="233450"/>
              <a:chOff x="1653540" y="1392652"/>
              <a:chExt cx="784860" cy="784860"/>
            </a:xfrm>
            <a:solidFill>
              <a:srgbClr val="546994"/>
            </a:solidFill>
          </p:grpSpPr>
          <p:sp>
            <p:nvSpPr>
              <p:cNvPr id="49" name="Rectangle 48"/>
              <p:cNvSpPr/>
              <p:nvPr/>
            </p:nvSpPr>
            <p:spPr>
              <a:xfrm rot="16200000">
                <a:off x="1653541" y="1739362"/>
                <a:ext cx="784860" cy="914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1653540" y="1757489"/>
                <a:ext cx="784860" cy="914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48" name="TextBox 47">
              <a:hlinkClick r:id="rId3" action="ppaction://hlinksldjump"/>
            </p:cNvPr>
            <p:cNvSpPr txBox="1"/>
            <p:nvPr/>
          </p:nvSpPr>
          <p:spPr>
            <a:xfrm>
              <a:off x="1150157" y="1521868"/>
              <a:ext cx="1255472" cy="338554"/>
            </a:xfrm>
            <a:prstGeom prst="rect">
              <a:avLst/>
            </a:prstGeom>
            <a:solidFill>
              <a:srgbClr val="546994"/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Bahnschrift Condensed" panose="020B0502040204020203" pitchFamily="34" charset="0"/>
                </a:rPr>
                <a:t>Change Process</a:t>
              </a:r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-7621" y="-7471"/>
            <a:ext cx="12199621" cy="1071014"/>
            <a:chOff x="-7621" y="-7471"/>
            <a:chExt cx="12199621" cy="1071014"/>
          </a:xfrm>
        </p:grpSpPr>
        <p:sp>
          <p:nvSpPr>
            <p:cNvPr id="60" name="Rectangle 59"/>
            <p:cNvSpPr/>
            <p:nvPr/>
          </p:nvSpPr>
          <p:spPr>
            <a:xfrm>
              <a:off x="-7621" y="-7471"/>
              <a:ext cx="12192000" cy="1053846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1" name="Rectangle 60"/>
            <p:cNvSpPr/>
            <p:nvPr/>
          </p:nvSpPr>
          <p:spPr>
            <a:xfrm>
              <a:off x="4526915" y="218397"/>
              <a:ext cx="7656334" cy="824865"/>
            </a:xfrm>
            <a:prstGeom prst="rect">
              <a:avLst/>
            </a:prstGeom>
            <a:solidFill>
              <a:srgbClr val="002060">
                <a:alpha val="67000"/>
              </a:srgb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Rectangle 61"/>
            <p:cNvSpPr/>
            <p:nvPr/>
          </p:nvSpPr>
          <p:spPr>
            <a:xfrm>
              <a:off x="11353799" y="164383"/>
              <a:ext cx="814479" cy="899160"/>
            </a:xfrm>
            <a:prstGeom prst="rect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3" name="Group 62"/>
            <p:cNvGrpSpPr/>
            <p:nvPr/>
          </p:nvGrpSpPr>
          <p:grpSpPr>
            <a:xfrm>
              <a:off x="0" y="0"/>
              <a:ext cx="12192000" cy="954816"/>
              <a:chOff x="0" y="0"/>
              <a:chExt cx="12192000" cy="954816"/>
            </a:xfrm>
          </p:grpSpPr>
          <p:pic>
            <p:nvPicPr>
              <p:cNvPr id="64" name="Picture 63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6856" t="21946" r="24681" b="32883"/>
              <a:stretch/>
            </p:blipFill>
            <p:spPr>
              <a:xfrm>
                <a:off x="157135" y="336869"/>
                <a:ext cx="628701" cy="585996"/>
              </a:xfrm>
              <a:prstGeom prst="rect">
                <a:avLst/>
              </a:prstGeom>
            </p:spPr>
          </p:pic>
          <p:sp>
            <p:nvSpPr>
              <p:cNvPr id="65" name="Rectangle 64"/>
              <p:cNvSpPr/>
              <p:nvPr/>
            </p:nvSpPr>
            <p:spPr>
              <a:xfrm>
                <a:off x="0" y="0"/>
                <a:ext cx="12192000" cy="213360"/>
              </a:xfrm>
              <a:prstGeom prst="rect">
                <a:avLst/>
              </a:prstGeom>
              <a:solidFill>
                <a:srgbClr val="00206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TextBox 65"/>
              <p:cNvSpPr txBox="1"/>
              <p:nvPr/>
            </p:nvSpPr>
            <p:spPr>
              <a:xfrm>
                <a:off x="921131" y="403752"/>
                <a:ext cx="279114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latin typeface="Bahnschrift Condensed" panose="020B0502040204020203" pitchFamily="34" charset="0"/>
                  </a:rPr>
                  <a:t>Process Change Report System</a:t>
                </a:r>
              </a:p>
            </p:txBody>
          </p:sp>
          <p:sp>
            <p:nvSpPr>
              <p:cNvPr id="67" name="Rectangle 66"/>
              <p:cNvSpPr/>
              <p:nvPr/>
            </p:nvSpPr>
            <p:spPr>
              <a:xfrm rot="2744622">
                <a:off x="4231290" y="351013"/>
                <a:ext cx="591277" cy="57612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TextBox 67">
                <a:hlinkClick r:id="rId5" action="ppaction://hlinksldjump"/>
              </p:cNvPr>
              <p:cNvSpPr txBox="1"/>
              <p:nvPr/>
            </p:nvSpPr>
            <p:spPr>
              <a:xfrm>
                <a:off x="5511691" y="445201"/>
                <a:ext cx="13885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u="sng" dirty="0">
                    <a:solidFill>
                      <a:schemeClr val="bg1"/>
                    </a:solidFill>
                    <a:latin typeface="Bahnschrift Condensed" panose="020B0502040204020203" pitchFamily="34" charset="0"/>
                  </a:rPr>
                  <a:t>Change Process</a:t>
                </a:r>
              </a:p>
            </p:txBody>
          </p:sp>
          <p:sp>
            <p:nvSpPr>
              <p:cNvPr id="69" name="TextBox 68">
                <a:hlinkClick r:id="rId6" action="ppaction://hlinksldjump"/>
              </p:cNvPr>
              <p:cNvSpPr txBox="1"/>
              <p:nvPr/>
            </p:nvSpPr>
            <p:spPr>
              <a:xfrm>
                <a:off x="7761310" y="419141"/>
                <a:ext cx="87075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u="sng" dirty="0">
                    <a:solidFill>
                      <a:schemeClr val="bg1"/>
                    </a:solidFill>
                    <a:latin typeface="Bahnschrift Condensed" panose="020B0502040204020203" pitchFamily="34" charset="0"/>
                  </a:rPr>
                  <a:t>Approval</a:t>
                </a:r>
              </a:p>
            </p:txBody>
          </p:sp>
          <p:sp>
            <p:nvSpPr>
              <p:cNvPr id="70" name="TextBox 69">
                <a:hlinkClick r:id="rId7" action="ppaction://hlinksldjump"/>
              </p:cNvPr>
              <p:cNvSpPr txBox="1"/>
              <p:nvPr/>
            </p:nvSpPr>
            <p:spPr>
              <a:xfrm>
                <a:off x="9524652" y="397474"/>
                <a:ext cx="6928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u="sng" dirty="0">
                    <a:solidFill>
                      <a:schemeClr val="bg1"/>
                    </a:solidFill>
                    <a:latin typeface="Bahnschrift Condensed" panose="020B0502040204020203" pitchFamily="34" charset="0"/>
                  </a:rPr>
                  <a:t>Report</a:t>
                </a:r>
              </a:p>
            </p:txBody>
          </p:sp>
          <p:grpSp>
            <p:nvGrpSpPr>
              <p:cNvPr id="71" name="Group 70"/>
              <p:cNvGrpSpPr/>
              <p:nvPr/>
            </p:nvGrpSpPr>
            <p:grpSpPr>
              <a:xfrm>
                <a:off x="11256811" y="267277"/>
                <a:ext cx="687539" cy="687539"/>
                <a:chOff x="6777990" y="3188970"/>
                <a:chExt cx="822960" cy="822960"/>
              </a:xfrm>
            </p:grpSpPr>
            <p:sp>
              <p:nvSpPr>
                <p:cNvPr id="73" name="Oval 72"/>
                <p:cNvSpPr/>
                <p:nvPr/>
              </p:nvSpPr>
              <p:spPr>
                <a:xfrm>
                  <a:off x="6777990" y="3188970"/>
                  <a:ext cx="822960" cy="822960"/>
                </a:xfrm>
                <a:prstGeom prst="ellipse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th-TH"/>
                </a:p>
              </p:txBody>
            </p:sp>
            <p:pic>
              <p:nvPicPr>
                <p:cNvPr id="74" name="Picture 73"/>
                <p:cNvPicPr>
                  <a:picLocks noChangeAspect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933831" y="3344811"/>
                  <a:ext cx="511277" cy="511277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88" name="กลุ่ม 87">
            <a:extLst>
              <a:ext uri="{FF2B5EF4-FFF2-40B4-BE49-F238E27FC236}">
                <a16:creationId xmlns:a16="http://schemas.microsoft.com/office/drawing/2014/main" id="{DAD4199A-B43A-4DB3-B733-9EBE61AB2CC4}"/>
              </a:ext>
            </a:extLst>
          </p:cNvPr>
          <p:cNvGrpSpPr/>
          <p:nvPr/>
        </p:nvGrpSpPr>
        <p:grpSpPr>
          <a:xfrm>
            <a:off x="1150156" y="2318082"/>
            <a:ext cx="10432243" cy="4094717"/>
            <a:chOff x="1150156" y="2318082"/>
            <a:chExt cx="10432243" cy="4094717"/>
          </a:xfrm>
        </p:grpSpPr>
        <p:sp>
          <p:nvSpPr>
            <p:cNvPr id="89" name="Rectangle 2">
              <a:extLst>
                <a:ext uri="{FF2B5EF4-FFF2-40B4-BE49-F238E27FC236}">
                  <a16:creationId xmlns:a16="http://schemas.microsoft.com/office/drawing/2014/main" id="{54CD081A-EC61-41E0-B92B-8070BBC68121}"/>
                </a:ext>
              </a:extLst>
            </p:cNvPr>
            <p:cNvSpPr/>
            <p:nvPr/>
          </p:nvSpPr>
          <p:spPr>
            <a:xfrm>
              <a:off x="1150156" y="2318082"/>
              <a:ext cx="10432243" cy="4094717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0" name="Rectangle 56">
              <a:extLst>
                <a:ext uri="{FF2B5EF4-FFF2-40B4-BE49-F238E27FC236}">
                  <a16:creationId xmlns:a16="http://schemas.microsoft.com/office/drawing/2014/main" id="{E7725FDE-7BDC-4C17-A7D9-8064AC4ACBC1}"/>
                </a:ext>
              </a:extLst>
            </p:cNvPr>
            <p:cNvSpPr/>
            <p:nvPr/>
          </p:nvSpPr>
          <p:spPr>
            <a:xfrm>
              <a:off x="1150157" y="2318423"/>
              <a:ext cx="10432242" cy="529469"/>
            </a:xfrm>
            <a:prstGeom prst="rect">
              <a:avLst/>
            </a:prstGeom>
            <a:solidFill>
              <a:srgbClr val="546994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Bahnschrift Condensed" panose="020B0502040204020203" pitchFamily="34" charset="0"/>
                </a:rPr>
                <a:t>Change Process</a:t>
              </a:r>
            </a:p>
          </p:txBody>
        </p:sp>
        <p:sp>
          <p:nvSpPr>
            <p:cNvPr id="91" name="Rectangle 33">
              <a:extLst>
                <a:ext uri="{FF2B5EF4-FFF2-40B4-BE49-F238E27FC236}">
                  <a16:creationId xmlns:a16="http://schemas.microsoft.com/office/drawing/2014/main" id="{0E9D508A-690E-4235-AF10-1CD3F2EC26E4}"/>
                </a:ext>
              </a:extLst>
            </p:cNvPr>
            <p:cNvSpPr/>
            <p:nvPr/>
          </p:nvSpPr>
          <p:spPr>
            <a:xfrm>
              <a:off x="9474438" y="3065791"/>
              <a:ext cx="819455" cy="33855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6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ahnschrift Light SemiCondensed" panose="020B0502040204020203" pitchFamily="34" charset="0"/>
                  <a:cs typeface="Aharoni" panose="02010803020104030203" pitchFamily="2" charset="-79"/>
                </a:rPr>
                <a:t>Search :</a:t>
              </a:r>
              <a:endParaRPr lang="en-US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endParaRPr>
            </a:p>
          </p:txBody>
        </p:sp>
        <p:sp>
          <p:nvSpPr>
            <p:cNvPr id="92" name="Rectangle 36">
              <a:extLst>
                <a:ext uri="{FF2B5EF4-FFF2-40B4-BE49-F238E27FC236}">
                  <a16:creationId xmlns:a16="http://schemas.microsoft.com/office/drawing/2014/main" id="{73B78740-168A-4E07-A8FD-3AFFFBC90E51}"/>
                </a:ext>
              </a:extLst>
            </p:cNvPr>
            <p:cNvSpPr/>
            <p:nvPr/>
          </p:nvSpPr>
          <p:spPr>
            <a:xfrm>
              <a:off x="1454850" y="3065791"/>
              <a:ext cx="655949" cy="33855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6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ahnschrift Light SemiCondensed" panose="020B0502040204020203" pitchFamily="34" charset="0"/>
                  <a:cs typeface="Aharoni" panose="02010803020104030203" pitchFamily="2" charset="-79"/>
                </a:rPr>
                <a:t>Show </a:t>
              </a:r>
              <a:endParaRPr lang="en-US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endParaRPr>
            </a:p>
          </p:txBody>
        </p:sp>
        <p:grpSp>
          <p:nvGrpSpPr>
            <p:cNvPr id="93" name="Group 9">
              <a:extLst>
                <a:ext uri="{FF2B5EF4-FFF2-40B4-BE49-F238E27FC236}">
                  <a16:creationId xmlns:a16="http://schemas.microsoft.com/office/drawing/2014/main" id="{12B0E9CA-4C70-4DCC-9DDF-F559E5FC6A9D}"/>
                </a:ext>
              </a:extLst>
            </p:cNvPr>
            <p:cNvGrpSpPr/>
            <p:nvPr/>
          </p:nvGrpSpPr>
          <p:grpSpPr>
            <a:xfrm>
              <a:off x="2130837" y="3114583"/>
              <a:ext cx="600679" cy="240970"/>
              <a:chOff x="2908331" y="3686050"/>
              <a:chExt cx="600679" cy="240970"/>
            </a:xfrm>
          </p:grpSpPr>
          <p:sp>
            <p:nvSpPr>
              <p:cNvPr id="165" name="Rounded Rectangle 38">
                <a:extLst>
                  <a:ext uri="{FF2B5EF4-FFF2-40B4-BE49-F238E27FC236}">
                    <a16:creationId xmlns:a16="http://schemas.microsoft.com/office/drawing/2014/main" id="{8A03D161-7112-412C-80EB-8147AA3A8AFF}"/>
                  </a:ext>
                </a:extLst>
              </p:cNvPr>
              <p:cNvSpPr/>
              <p:nvPr/>
            </p:nvSpPr>
            <p:spPr>
              <a:xfrm>
                <a:off x="2908331" y="3686050"/>
                <a:ext cx="600679" cy="240970"/>
              </a:xfrm>
              <a:prstGeom prst="roundRect">
                <a:avLst/>
              </a:prstGeom>
              <a:solidFill>
                <a:srgbClr val="FFFFFF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Isosceles Triangle 6">
                <a:extLst>
                  <a:ext uri="{FF2B5EF4-FFF2-40B4-BE49-F238E27FC236}">
                    <a16:creationId xmlns:a16="http://schemas.microsoft.com/office/drawing/2014/main" id="{E8DC2374-C9EF-48F0-B233-AE9233ACBB75}"/>
                  </a:ext>
                </a:extLst>
              </p:cNvPr>
              <p:cNvSpPr/>
              <p:nvPr/>
            </p:nvSpPr>
            <p:spPr>
              <a:xfrm rot="10800000">
                <a:off x="3356292" y="3745067"/>
                <a:ext cx="111786" cy="122935"/>
              </a:xfrm>
              <a:prstGeom prst="triangle">
                <a:avLst/>
              </a:prstGeom>
              <a:solidFill>
                <a:srgbClr val="15636C"/>
              </a:solidFill>
              <a:ln>
                <a:solidFill>
                  <a:srgbClr val="15636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4" name="Rounded Rectangle 35">
              <a:extLst>
                <a:ext uri="{FF2B5EF4-FFF2-40B4-BE49-F238E27FC236}">
                  <a16:creationId xmlns:a16="http://schemas.microsoft.com/office/drawing/2014/main" id="{69AA8F45-B39A-41EE-AB28-95AA648A7803}"/>
                </a:ext>
              </a:extLst>
            </p:cNvPr>
            <p:cNvSpPr/>
            <p:nvPr/>
          </p:nvSpPr>
          <p:spPr>
            <a:xfrm>
              <a:off x="10375113" y="3114583"/>
              <a:ext cx="1042383" cy="240970"/>
            </a:xfrm>
            <a:prstGeom prst="roundRect">
              <a:avLst/>
            </a:prstGeom>
            <a:solidFill>
              <a:srgbClr val="FFFFFF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Rectangle 42">
              <a:extLst>
                <a:ext uri="{FF2B5EF4-FFF2-40B4-BE49-F238E27FC236}">
                  <a16:creationId xmlns:a16="http://schemas.microsoft.com/office/drawing/2014/main" id="{9A52B836-455E-49BD-BDA9-08005C59290D}"/>
                </a:ext>
              </a:extLst>
            </p:cNvPr>
            <p:cNvSpPr/>
            <p:nvPr/>
          </p:nvSpPr>
          <p:spPr>
            <a:xfrm>
              <a:off x="1453997" y="3634603"/>
              <a:ext cx="396263" cy="33855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6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ahnschrift Light SemiCondensed" panose="020B0502040204020203" pitchFamily="34" charset="0"/>
                  <a:cs typeface="Aharoni" panose="02010803020104030203" pitchFamily="2" charset="-79"/>
                </a:rPr>
                <a:t>No</a:t>
              </a:r>
              <a:endParaRPr lang="en-US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endParaRPr>
            </a:p>
          </p:txBody>
        </p:sp>
        <p:sp>
          <p:nvSpPr>
            <p:cNvPr id="96" name="Rectangle 43">
              <a:extLst>
                <a:ext uri="{FF2B5EF4-FFF2-40B4-BE49-F238E27FC236}">
                  <a16:creationId xmlns:a16="http://schemas.microsoft.com/office/drawing/2014/main" id="{EC38D7D2-1C67-4DAE-940C-45402323504A}"/>
                </a:ext>
              </a:extLst>
            </p:cNvPr>
            <p:cNvSpPr/>
            <p:nvPr/>
          </p:nvSpPr>
          <p:spPr>
            <a:xfrm>
              <a:off x="2067218" y="3653692"/>
              <a:ext cx="1284326" cy="33855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6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ahnschrift Light SemiCondensed" panose="020B0502040204020203" pitchFamily="34" charset="0"/>
                  <a:cs typeface="Aharoni" panose="02010803020104030203" pitchFamily="2" charset="-79"/>
                </a:rPr>
                <a:t>Product name</a:t>
              </a:r>
              <a:endParaRPr lang="en-US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endParaRPr>
            </a:p>
          </p:txBody>
        </p:sp>
        <p:sp>
          <p:nvSpPr>
            <p:cNvPr id="97" name="Rectangle 51">
              <a:extLst>
                <a:ext uri="{FF2B5EF4-FFF2-40B4-BE49-F238E27FC236}">
                  <a16:creationId xmlns:a16="http://schemas.microsoft.com/office/drawing/2014/main" id="{A32B5511-94B2-44B6-A699-F7F3B727D769}"/>
                </a:ext>
              </a:extLst>
            </p:cNvPr>
            <p:cNvSpPr/>
            <p:nvPr/>
          </p:nvSpPr>
          <p:spPr>
            <a:xfrm>
              <a:off x="3694460" y="3632793"/>
              <a:ext cx="524503" cy="33855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6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ahnschrift Light SemiCondensed" panose="020B0502040204020203" pitchFamily="34" charset="0"/>
                  <a:cs typeface="Aharoni" panose="02010803020104030203" pitchFamily="2" charset="-79"/>
                </a:rPr>
                <a:t>Title</a:t>
              </a:r>
              <a:endParaRPr lang="en-US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endParaRPr>
            </a:p>
          </p:txBody>
        </p:sp>
        <p:sp>
          <p:nvSpPr>
            <p:cNvPr id="98" name="Rectangle 52">
              <a:extLst>
                <a:ext uri="{FF2B5EF4-FFF2-40B4-BE49-F238E27FC236}">
                  <a16:creationId xmlns:a16="http://schemas.microsoft.com/office/drawing/2014/main" id="{B63298BD-EC78-487D-8384-C977A671873A}"/>
                </a:ext>
              </a:extLst>
            </p:cNvPr>
            <p:cNvSpPr/>
            <p:nvPr/>
          </p:nvSpPr>
          <p:spPr>
            <a:xfrm>
              <a:off x="7273033" y="3632793"/>
              <a:ext cx="447558" cy="33855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6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ahnschrift Light SemiCondensed" panose="020B0502040204020203" pitchFamily="34" charset="0"/>
                  <a:cs typeface="Aharoni" panose="02010803020104030203" pitchFamily="2" charset="-79"/>
                </a:rPr>
                <a:t>PIC</a:t>
              </a:r>
              <a:endParaRPr lang="en-US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endParaRPr>
            </a:p>
          </p:txBody>
        </p:sp>
        <p:sp>
          <p:nvSpPr>
            <p:cNvPr id="99" name="Rectangle 53">
              <a:extLst>
                <a:ext uri="{FF2B5EF4-FFF2-40B4-BE49-F238E27FC236}">
                  <a16:creationId xmlns:a16="http://schemas.microsoft.com/office/drawing/2014/main" id="{605AB71C-32F7-4580-8D1B-3252E72AE9DF}"/>
                </a:ext>
              </a:extLst>
            </p:cNvPr>
            <p:cNvSpPr/>
            <p:nvPr/>
          </p:nvSpPr>
          <p:spPr>
            <a:xfrm>
              <a:off x="4637716" y="3632793"/>
              <a:ext cx="590226" cy="33855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6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ahnschrift Light SemiCondensed" panose="020B0502040204020203" pitchFamily="34" charset="0"/>
                  <a:cs typeface="Aharoni" panose="02010803020104030203" pitchFamily="2" charset="-79"/>
                </a:rPr>
                <a:t>Rank</a:t>
              </a:r>
              <a:endParaRPr lang="en-US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endParaRPr>
            </a:p>
          </p:txBody>
        </p:sp>
        <p:sp>
          <p:nvSpPr>
            <p:cNvPr id="100" name="Rectangle 54">
              <a:extLst>
                <a:ext uri="{FF2B5EF4-FFF2-40B4-BE49-F238E27FC236}">
                  <a16:creationId xmlns:a16="http://schemas.microsoft.com/office/drawing/2014/main" id="{52835EFB-BF8D-4EB6-A3B6-A36D13532541}"/>
                </a:ext>
              </a:extLst>
            </p:cNvPr>
            <p:cNvSpPr/>
            <p:nvPr/>
          </p:nvSpPr>
          <p:spPr>
            <a:xfrm>
              <a:off x="5377962" y="3632793"/>
              <a:ext cx="1895071" cy="33855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6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ahnschrift Light SemiCondensed" panose="020B0502040204020203" pitchFamily="34" charset="0"/>
                  <a:cs typeface="Aharoni" panose="02010803020104030203" pitchFamily="2" charset="-79"/>
                </a:rPr>
                <a:t>Customer submission</a:t>
              </a:r>
              <a:endParaRPr lang="en-US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endParaRPr>
            </a:p>
          </p:txBody>
        </p:sp>
        <p:sp>
          <p:nvSpPr>
            <p:cNvPr id="101" name="Rectangle 55">
              <a:extLst>
                <a:ext uri="{FF2B5EF4-FFF2-40B4-BE49-F238E27FC236}">
                  <a16:creationId xmlns:a16="http://schemas.microsoft.com/office/drawing/2014/main" id="{44DAC6F4-07C8-43E6-BDFF-C9AE4672FFA6}"/>
                </a:ext>
              </a:extLst>
            </p:cNvPr>
            <p:cNvSpPr/>
            <p:nvPr/>
          </p:nvSpPr>
          <p:spPr>
            <a:xfrm>
              <a:off x="9202709" y="3632793"/>
              <a:ext cx="699230" cy="33855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6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ahnschrift Light SemiCondensed" panose="020B0502040204020203" pitchFamily="34" charset="0"/>
                  <a:cs typeface="Aharoni" panose="02010803020104030203" pitchFamily="2" charset="-79"/>
                </a:rPr>
                <a:t>Status</a:t>
              </a:r>
              <a:endParaRPr lang="en-US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endParaRPr>
            </a:p>
          </p:txBody>
        </p:sp>
        <p:sp>
          <p:nvSpPr>
            <p:cNvPr id="102" name="Rectangle 57">
              <a:extLst>
                <a:ext uri="{FF2B5EF4-FFF2-40B4-BE49-F238E27FC236}">
                  <a16:creationId xmlns:a16="http://schemas.microsoft.com/office/drawing/2014/main" id="{708F6522-6D07-4C90-BA0B-ABEDAE9333E7}"/>
                </a:ext>
              </a:extLst>
            </p:cNvPr>
            <p:cNvSpPr/>
            <p:nvPr/>
          </p:nvSpPr>
          <p:spPr>
            <a:xfrm>
              <a:off x="7984903" y="3619728"/>
              <a:ext cx="922048" cy="33855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6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ahnschrift Light SemiCondensed" panose="020B0502040204020203" pitchFamily="34" charset="0"/>
                  <a:cs typeface="Aharoni" panose="02010803020104030203" pitchFamily="2" charset="-79"/>
                </a:rPr>
                <a:t>Leadtime</a:t>
              </a:r>
              <a:endParaRPr lang="en-US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endParaRPr>
            </a:p>
          </p:txBody>
        </p:sp>
        <p:cxnSp>
          <p:nvCxnSpPr>
            <p:cNvPr id="103" name="Straight Connector 11">
              <a:extLst>
                <a:ext uri="{FF2B5EF4-FFF2-40B4-BE49-F238E27FC236}">
                  <a16:creationId xmlns:a16="http://schemas.microsoft.com/office/drawing/2014/main" id="{A2C5CFE7-30E5-4FDC-91FE-6A1D694540F2}"/>
                </a:ext>
              </a:extLst>
            </p:cNvPr>
            <p:cNvCxnSpPr>
              <a:cxnSpLocks/>
            </p:cNvCxnSpPr>
            <p:nvPr/>
          </p:nvCxnSpPr>
          <p:spPr>
            <a:xfrm>
              <a:off x="1460006" y="4468310"/>
              <a:ext cx="9927002" cy="460"/>
            </a:xfrm>
            <a:prstGeom prst="line">
              <a:avLst/>
            </a:prstGeom>
            <a:ln>
              <a:solidFill>
                <a:srgbClr val="D9D9D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71">
              <a:extLst>
                <a:ext uri="{FF2B5EF4-FFF2-40B4-BE49-F238E27FC236}">
                  <a16:creationId xmlns:a16="http://schemas.microsoft.com/office/drawing/2014/main" id="{C11819EC-89AB-4016-BFA7-964B9D437963}"/>
                </a:ext>
              </a:extLst>
            </p:cNvPr>
            <p:cNvCxnSpPr>
              <a:cxnSpLocks/>
            </p:cNvCxnSpPr>
            <p:nvPr/>
          </p:nvCxnSpPr>
          <p:spPr>
            <a:xfrm>
              <a:off x="1468378" y="5215070"/>
              <a:ext cx="9949118" cy="0"/>
            </a:xfrm>
            <a:prstGeom prst="line">
              <a:avLst/>
            </a:prstGeom>
            <a:ln>
              <a:solidFill>
                <a:srgbClr val="D9D9D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Rectangle 74">
              <a:extLst>
                <a:ext uri="{FF2B5EF4-FFF2-40B4-BE49-F238E27FC236}">
                  <a16:creationId xmlns:a16="http://schemas.microsoft.com/office/drawing/2014/main" id="{BE56332D-2BDE-4F8C-AB56-A04795405333}"/>
                </a:ext>
              </a:extLst>
            </p:cNvPr>
            <p:cNvSpPr/>
            <p:nvPr/>
          </p:nvSpPr>
          <p:spPr>
            <a:xfrm>
              <a:off x="1528536" y="4130675"/>
              <a:ext cx="247183" cy="33855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6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ahnschrift Light SemiCondensed" panose="020B0502040204020203" pitchFamily="34" charset="0"/>
                  <a:cs typeface="Aharoni" panose="02010803020104030203" pitchFamily="2" charset="-79"/>
                </a:rPr>
                <a:t>1</a:t>
              </a:r>
              <a:endParaRPr lang="en-US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endParaRPr>
            </a:p>
          </p:txBody>
        </p:sp>
        <p:sp>
          <p:nvSpPr>
            <p:cNvPr id="106" name="Rectangle 75">
              <a:extLst>
                <a:ext uri="{FF2B5EF4-FFF2-40B4-BE49-F238E27FC236}">
                  <a16:creationId xmlns:a16="http://schemas.microsoft.com/office/drawing/2014/main" id="{4F20BC99-C006-4BBD-81ED-49FCB4774353}"/>
                </a:ext>
              </a:extLst>
            </p:cNvPr>
            <p:cNvSpPr/>
            <p:nvPr/>
          </p:nvSpPr>
          <p:spPr>
            <a:xfrm>
              <a:off x="1519612" y="4868112"/>
              <a:ext cx="279244" cy="33855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6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ahnschrift Light SemiCondensed" panose="020B0502040204020203" pitchFamily="34" charset="0"/>
                  <a:cs typeface="Aharoni" panose="02010803020104030203" pitchFamily="2" charset="-79"/>
                </a:rPr>
                <a:t>2</a:t>
              </a:r>
              <a:endParaRPr lang="en-US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endParaRPr>
            </a:p>
          </p:txBody>
        </p:sp>
        <p:sp>
          <p:nvSpPr>
            <p:cNvPr id="107" name="Rectangle 76">
              <a:extLst>
                <a:ext uri="{FF2B5EF4-FFF2-40B4-BE49-F238E27FC236}">
                  <a16:creationId xmlns:a16="http://schemas.microsoft.com/office/drawing/2014/main" id="{A1CF5645-E492-4087-9A29-8F816F6712FA}"/>
                </a:ext>
              </a:extLst>
            </p:cNvPr>
            <p:cNvSpPr/>
            <p:nvPr/>
          </p:nvSpPr>
          <p:spPr>
            <a:xfrm>
              <a:off x="2263434" y="4130675"/>
              <a:ext cx="742512" cy="33855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6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ahnschrift Light SemiCondensed" panose="020B0502040204020203" pitchFamily="34" charset="0"/>
                  <a:cs typeface="Aharoni" panose="02010803020104030203" pitchFamily="2" charset="-79"/>
                </a:rPr>
                <a:t>xxxxxx</a:t>
              </a:r>
              <a:endParaRPr lang="en-US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endParaRPr>
            </a:p>
          </p:txBody>
        </p:sp>
        <p:sp>
          <p:nvSpPr>
            <p:cNvPr id="115" name="Rectangle 77">
              <a:extLst>
                <a:ext uri="{FF2B5EF4-FFF2-40B4-BE49-F238E27FC236}">
                  <a16:creationId xmlns:a16="http://schemas.microsoft.com/office/drawing/2014/main" id="{2CF7BFCF-75C2-4335-BB09-8A620C37CB1D}"/>
                </a:ext>
              </a:extLst>
            </p:cNvPr>
            <p:cNvSpPr/>
            <p:nvPr/>
          </p:nvSpPr>
          <p:spPr>
            <a:xfrm>
              <a:off x="3662400" y="4130675"/>
              <a:ext cx="556563" cy="33855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6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ahnschrift Light SemiCondensed" panose="020B0502040204020203" pitchFamily="34" charset="0"/>
                  <a:cs typeface="Aharoni" panose="02010803020104030203" pitchFamily="2" charset="-79"/>
                </a:rPr>
                <a:t>xxxx</a:t>
              </a:r>
              <a:endParaRPr lang="en-US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endParaRPr>
            </a:p>
          </p:txBody>
        </p:sp>
        <p:sp>
          <p:nvSpPr>
            <p:cNvPr id="123" name="Rectangle 78">
              <a:extLst>
                <a:ext uri="{FF2B5EF4-FFF2-40B4-BE49-F238E27FC236}">
                  <a16:creationId xmlns:a16="http://schemas.microsoft.com/office/drawing/2014/main" id="{074402C7-D1B9-4536-A598-5D51D98FA841}"/>
                </a:ext>
              </a:extLst>
            </p:cNvPr>
            <p:cNvSpPr/>
            <p:nvPr/>
          </p:nvSpPr>
          <p:spPr>
            <a:xfrm>
              <a:off x="4794008" y="4130675"/>
              <a:ext cx="277640" cy="33855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6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ahnschrift Light SemiCondensed" panose="020B0502040204020203" pitchFamily="34" charset="0"/>
                  <a:cs typeface="Aharoni" panose="02010803020104030203" pitchFamily="2" charset="-79"/>
                </a:rPr>
                <a:t>x</a:t>
              </a:r>
              <a:endParaRPr lang="en-US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endParaRPr>
            </a:p>
          </p:txBody>
        </p:sp>
        <p:sp>
          <p:nvSpPr>
            <p:cNvPr id="124" name="Rectangle 79">
              <a:extLst>
                <a:ext uri="{FF2B5EF4-FFF2-40B4-BE49-F238E27FC236}">
                  <a16:creationId xmlns:a16="http://schemas.microsoft.com/office/drawing/2014/main" id="{8017E0EF-871C-4F15-B63A-BA01E28D78D7}"/>
                </a:ext>
              </a:extLst>
            </p:cNvPr>
            <p:cNvSpPr/>
            <p:nvPr/>
          </p:nvSpPr>
          <p:spPr>
            <a:xfrm>
              <a:off x="5922606" y="4130675"/>
              <a:ext cx="556563" cy="33855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6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ahnschrift Light SemiCondensed" panose="020B0502040204020203" pitchFamily="34" charset="0"/>
                  <a:cs typeface="Aharoni" panose="02010803020104030203" pitchFamily="2" charset="-79"/>
                </a:rPr>
                <a:t>xxxx</a:t>
              </a:r>
              <a:endParaRPr lang="en-US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endParaRPr>
            </a:p>
          </p:txBody>
        </p:sp>
        <p:sp>
          <p:nvSpPr>
            <p:cNvPr id="125" name="Rectangle 80">
              <a:extLst>
                <a:ext uri="{FF2B5EF4-FFF2-40B4-BE49-F238E27FC236}">
                  <a16:creationId xmlns:a16="http://schemas.microsoft.com/office/drawing/2014/main" id="{102E61D1-D2D3-4FB3-8A0F-1C59DEA85C0E}"/>
                </a:ext>
              </a:extLst>
            </p:cNvPr>
            <p:cNvSpPr/>
            <p:nvPr/>
          </p:nvSpPr>
          <p:spPr>
            <a:xfrm>
              <a:off x="7357992" y="4130216"/>
              <a:ext cx="277640" cy="33855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6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ahnschrift Light SemiCondensed" panose="020B0502040204020203" pitchFamily="34" charset="0"/>
                  <a:cs typeface="Aharoni" panose="02010803020104030203" pitchFamily="2" charset="-79"/>
                </a:rPr>
                <a:t>x</a:t>
              </a:r>
              <a:endParaRPr lang="en-US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endParaRPr>
            </a:p>
          </p:txBody>
        </p:sp>
        <p:sp>
          <p:nvSpPr>
            <p:cNvPr id="126" name="Rectangle 81">
              <a:extLst>
                <a:ext uri="{FF2B5EF4-FFF2-40B4-BE49-F238E27FC236}">
                  <a16:creationId xmlns:a16="http://schemas.microsoft.com/office/drawing/2014/main" id="{9D4428C5-728E-4406-B9C9-68D8D7EB49FB}"/>
                </a:ext>
              </a:extLst>
            </p:cNvPr>
            <p:cNvSpPr/>
            <p:nvPr/>
          </p:nvSpPr>
          <p:spPr>
            <a:xfrm>
              <a:off x="8059443" y="4130675"/>
              <a:ext cx="772969" cy="33855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6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ahnschrift Light SemiCondensed" panose="020B0502040204020203" pitchFamily="34" charset="0"/>
                  <a:cs typeface="Aharoni" panose="02010803020104030203" pitchFamily="2" charset="-79"/>
                </a:rPr>
                <a:t>Normal</a:t>
              </a:r>
              <a:endParaRPr lang="en-US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endParaRPr>
            </a:p>
          </p:txBody>
        </p:sp>
        <p:sp>
          <p:nvSpPr>
            <p:cNvPr id="127" name="Rectangle 82">
              <a:extLst>
                <a:ext uri="{FF2B5EF4-FFF2-40B4-BE49-F238E27FC236}">
                  <a16:creationId xmlns:a16="http://schemas.microsoft.com/office/drawing/2014/main" id="{48BC00C5-C80F-46A2-8AA2-ED30F3CB7555}"/>
                </a:ext>
              </a:extLst>
            </p:cNvPr>
            <p:cNvSpPr/>
            <p:nvPr/>
          </p:nvSpPr>
          <p:spPr>
            <a:xfrm>
              <a:off x="2259351" y="4860295"/>
              <a:ext cx="742512" cy="33855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6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ahnschrift Light SemiCondensed" panose="020B0502040204020203" pitchFamily="34" charset="0"/>
                  <a:cs typeface="Aharoni" panose="02010803020104030203" pitchFamily="2" charset="-79"/>
                </a:rPr>
                <a:t>xxxxxx</a:t>
              </a:r>
              <a:endParaRPr lang="en-US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endParaRPr>
            </a:p>
          </p:txBody>
        </p:sp>
        <p:sp>
          <p:nvSpPr>
            <p:cNvPr id="128" name="Rectangle 83">
              <a:extLst>
                <a:ext uri="{FF2B5EF4-FFF2-40B4-BE49-F238E27FC236}">
                  <a16:creationId xmlns:a16="http://schemas.microsoft.com/office/drawing/2014/main" id="{672D64C9-E255-4730-A9E6-BF5F4B2AFE55}"/>
                </a:ext>
              </a:extLst>
            </p:cNvPr>
            <p:cNvSpPr/>
            <p:nvPr/>
          </p:nvSpPr>
          <p:spPr>
            <a:xfrm>
              <a:off x="3658317" y="4860295"/>
              <a:ext cx="556563" cy="33855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6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ahnschrift Light SemiCondensed" panose="020B0502040204020203" pitchFamily="34" charset="0"/>
                  <a:cs typeface="Aharoni" panose="02010803020104030203" pitchFamily="2" charset="-79"/>
                </a:rPr>
                <a:t>xxxx</a:t>
              </a:r>
              <a:endParaRPr lang="en-US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endParaRPr>
            </a:p>
          </p:txBody>
        </p:sp>
        <p:sp>
          <p:nvSpPr>
            <p:cNvPr id="129" name="Rectangle 84">
              <a:extLst>
                <a:ext uri="{FF2B5EF4-FFF2-40B4-BE49-F238E27FC236}">
                  <a16:creationId xmlns:a16="http://schemas.microsoft.com/office/drawing/2014/main" id="{E7709DEB-BF23-4963-9B9E-0A19688E4636}"/>
                </a:ext>
              </a:extLst>
            </p:cNvPr>
            <p:cNvSpPr/>
            <p:nvPr/>
          </p:nvSpPr>
          <p:spPr>
            <a:xfrm>
              <a:off x="4789925" y="4860295"/>
              <a:ext cx="277640" cy="33855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6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ahnschrift Light SemiCondensed" panose="020B0502040204020203" pitchFamily="34" charset="0"/>
                  <a:cs typeface="Aharoni" panose="02010803020104030203" pitchFamily="2" charset="-79"/>
                </a:rPr>
                <a:t>x</a:t>
              </a:r>
              <a:endParaRPr lang="en-US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endParaRPr>
            </a:p>
          </p:txBody>
        </p:sp>
        <p:sp>
          <p:nvSpPr>
            <p:cNvPr id="130" name="Rectangle 85">
              <a:extLst>
                <a:ext uri="{FF2B5EF4-FFF2-40B4-BE49-F238E27FC236}">
                  <a16:creationId xmlns:a16="http://schemas.microsoft.com/office/drawing/2014/main" id="{387FFB73-E452-4BD9-9878-8B6FD083D0B1}"/>
                </a:ext>
              </a:extLst>
            </p:cNvPr>
            <p:cNvSpPr/>
            <p:nvPr/>
          </p:nvSpPr>
          <p:spPr>
            <a:xfrm>
              <a:off x="5918523" y="4860295"/>
              <a:ext cx="556563" cy="33855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6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ahnschrift Light SemiCondensed" panose="020B0502040204020203" pitchFamily="34" charset="0"/>
                  <a:cs typeface="Aharoni" panose="02010803020104030203" pitchFamily="2" charset="-79"/>
                </a:rPr>
                <a:t>xxxx</a:t>
              </a:r>
              <a:endParaRPr lang="en-US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endParaRPr>
            </a:p>
          </p:txBody>
        </p:sp>
        <p:sp>
          <p:nvSpPr>
            <p:cNvPr id="131" name="Rectangle 86">
              <a:extLst>
                <a:ext uri="{FF2B5EF4-FFF2-40B4-BE49-F238E27FC236}">
                  <a16:creationId xmlns:a16="http://schemas.microsoft.com/office/drawing/2014/main" id="{84BBE354-EC0F-4615-9B5C-3E180B621ACA}"/>
                </a:ext>
              </a:extLst>
            </p:cNvPr>
            <p:cNvSpPr/>
            <p:nvPr/>
          </p:nvSpPr>
          <p:spPr>
            <a:xfrm>
              <a:off x="7353909" y="4859836"/>
              <a:ext cx="277640" cy="33855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6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ahnschrift Light SemiCondensed" panose="020B0502040204020203" pitchFamily="34" charset="0"/>
                  <a:cs typeface="Aharoni" panose="02010803020104030203" pitchFamily="2" charset="-79"/>
                </a:rPr>
                <a:t>x</a:t>
              </a:r>
              <a:endParaRPr lang="en-US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endParaRPr>
            </a:p>
          </p:txBody>
        </p:sp>
        <p:sp>
          <p:nvSpPr>
            <p:cNvPr id="132" name="Rectangle 107">
              <a:extLst>
                <a:ext uri="{FF2B5EF4-FFF2-40B4-BE49-F238E27FC236}">
                  <a16:creationId xmlns:a16="http://schemas.microsoft.com/office/drawing/2014/main" id="{6C0A5AC0-E515-4C6A-9B07-BBC67AD12585}"/>
                </a:ext>
              </a:extLst>
            </p:cNvPr>
            <p:cNvSpPr/>
            <p:nvPr/>
          </p:nvSpPr>
          <p:spPr>
            <a:xfrm>
              <a:off x="1519612" y="5540093"/>
              <a:ext cx="279244" cy="33855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6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ahnschrift Light SemiCondensed" panose="020B0502040204020203" pitchFamily="34" charset="0"/>
                  <a:cs typeface="Aharoni" panose="02010803020104030203" pitchFamily="2" charset="-79"/>
                </a:rPr>
                <a:t>3</a:t>
              </a:r>
              <a:endParaRPr lang="en-US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endParaRPr>
            </a:p>
          </p:txBody>
        </p:sp>
        <p:sp>
          <p:nvSpPr>
            <p:cNvPr id="133" name="Rectangle 108">
              <a:extLst>
                <a:ext uri="{FF2B5EF4-FFF2-40B4-BE49-F238E27FC236}">
                  <a16:creationId xmlns:a16="http://schemas.microsoft.com/office/drawing/2014/main" id="{E00E39B6-5B75-4F8C-B02C-B6D41BCA868B}"/>
                </a:ext>
              </a:extLst>
            </p:cNvPr>
            <p:cNvSpPr/>
            <p:nvPr/>
          </p:nvSpPr>
          <p:spPr>
            <a:xfrm>
              <a:off x="2259351" y="5532276"/>
              <a:ext cx="742512" cy="33855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6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ahnschrift Light SemiCondensed" panose="020B0502040204020203" pitchFamily="34" charset="0"/>
                  <a:cs typeface="Aharoni" panose="02010803020104030203" pitchFamily="2" charset="-79"/>
                </a:rPr>
                <a:t>xxxxxx</a:t>
              </a:r>
              <a:endParaRPr lang="en-US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endParaRPr>
            </a:p>
          </p:txBody>
        </p:sp>
        <p:sp>
          <p:nvSpPr>
            <p:cNvPr id="134" name="Rectangle 109">
              <a:extLst>
                <a:ext uri="{FF2B5EF4-FFF2-40B4-BE49-F238E27FC236}">
                  <a16:creationId xmlns:a16="http://schemas.microsoft.com/office/drawing/2014/main" id="{483AC62F-E383-4590-B7FC-08DAD6421A8B}"/>
                </a:ext>
              </a:extLst>
            </p:cNvPr>
            <p:cNvSpPr/>
            <p:nvPr/>
          </p:nvSpPr>
          <p:spPr>
            <a:xfrm>
              <a:off x="3658317" y="5532276"/>
              <a:ext cx="556563" cy="33855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6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ahnschrift Light SemiCondensed" panose="020B0502040204020203" pitchFamily="34" charset="0"/>
                  <a:cs typeface="Aharoni" panose="02010803020104030203" pitchFamily="2" charset="-79"/>
                </a:rPr>
                <a:t>xxxx</a:t>
              </a:r>
              <a:endParaRPr lang="en-US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endParaRPr>
            </a:p>
          </p:txBody>
        </p:sp>
        <p:sp>
          <p:nvSpPr>
            <p:cNvPr id="135" name="Rectangle 110">
              <a:extLst>
                <a:ext uri="{FF2B5EF4-FFF2-40B4-BE49-F238E27FC236}">
                  <a16:creationId xmlns:a16="http://schemas.microsoft.com/office/drawing/2014/main" id="{1A21D3F7-3A60-47E0-BDEB-5590FD769C99}"/>
                </a:ext>
              </a:extLst>
            </p:cNvPr>
            <p:cNvSpPr/>
            <p:nvPr/>
          </p:nvSpPr>
          <p:spPr>
            <a:xfrm>
              <a:off x="4789925" y="5532276"/>
              <a:ext cx="277640" cy="33855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6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ahnschrift Light SemiCondensed" panose="020B0502040204020203" pitchFamily="34" charset="0"/>
                  <a:cs typeface="Aharoni" panose="02010803020104030203" pitchFamily="2" charset="-79"/>
                </a:rPr>
                <a:t>x</a:t>
              </a:r>
              <a:endParaRPr lang="en-US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endParaRPr>
            </a:p>
          </p:txBody>
        </p:sp>
        <p:sp>
          <p:nvSpPr>
            <p:cNvPr id="136" name="Rectangle 111">
              <a:extLst>
                <a:ext uri="{FF2B5EF4-FFF2-40B4-BE49-F238E27FC236}">
                  <a16:creationId xmlns:a16="http://schemas.microsoft.com/office/drawing/2014/main" id="{3B147D3C-A1BE-42C3-8D3E-57245DE842C1}"/>
                </a:ext>
              </a:extLst>
            </p:cNvPr>
            <p:cNvSpPr/>
            <p:nvPr/>
          </p:nvSpPr>
          <p:spPr>
            <a:xfrm>
              <a:off x="5918523" y="5532276"/>
              <a:ext cx="556563" cy="33855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6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ahnschrift Light SemiCondensed" panose="020B0502040204020203" pitchFamily="34" charset="0"/>
                  <a:cs typeface="Aharoni" panose="02010803020104030203" pitchFamily="2" charset="-79"/>
                </a:rPr>
                <a:t>xxxx</a:t>
              </a:r>
              <a:endParaRPr lang="en-US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endParaRPr>
            </a:p>
          </p:txBody>
        </p:sp>
        <p:sp>
          <p:nvSpPr>
            <p:cNvPr id="137" name="Rectangle 112">
              <a:extLst>
                <a:ext uri="{FF2B5EF4-FFF2-40B4-BE49-F238E27FC236}">
                  <a16:creationId xmlns:a16="http://schemas.microsoft.com/office/drawing/2014/main" id="{245A9ECF-1B14-4957-9ACA-F089439313CB}"/>
                </a:ext>
              </a:extLst>
            </p:cNvPr>
            <p:cNvSpPr/>
            <p:nvPr/>
          </p:nvSpPr>
          <p:spPr>
            <a:xfrm>
              <a:off x="7353909" y="5531817"/>
              <a:ext cx="277640" cy="33855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6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ahnschrift Light SemiCondensed" panose="020B0502040204020203" pitchFamily="34" charset="0"/>
                  <a:cs typeface="Aharoni" panose="02010803020104030203" pitchFamily="2" charset="-79"/>
                </a:rPr>
                <a:t>x</a:t>
              </a:r>
              <a:endParaRPr lang="en-US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endParaRPr>
            </a:p>
          </p:txBody>
        </p:sp>
        <p:sp>
          <p:nvSpPr>
            <p:cNvPr id="138" name="Rectangle 113">
              <a:extLst>
                <a:ext uri="{FF2B5EF4-FFF2-40B4-BE49-F238E27FC236}">
                  <a16:creationId xmlns:a16="http://schemas.microsoft.com/office/drawing/2014/main" id="{1F8F44B3-D8A6-4BCC-97C2-8EC0AB02EA8D}"/>
                </a:ext>
              </a:extLst>
            </p:cNvPr>
            <p:cNvSpPr/>
            <p:nvPr/>
          </p:nvSpPr>
          <p:spPr>
            <a:xfrm>
              <a:off x="8081811" y="5532276"/>
              <a:ext cx="720070" cy="33855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6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ahnschrift Light SemiCondensed" panose="020B0502040204020203" pitchFamily="34" charset="0"/>
                  <a:cs typeface="Aharoni" panose="02010803020104030203" pitchFamily="2" charset="-79"/>
                </a:rPr>
                <a:t>Urgent</a:t>
              </a:r>
              <a:endParaRPr lang="en-US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endParaRPr>
            </a:p>
          </p:txBody>
        </p:sp>
        <p:cxnSp>
          <p:nvCxnSpPr>
            <p:cNvPr id="139" name="Straight Connector 115">
              <a:extLst>
                <a:ext uri="{FF2B5EF4-FFF2-40B4-BE49-F238E27FC236}">
                  <a16:creationId xmlns:a16="http://schemas.microsoft.com/office/drawing/2014/main" id="{5D8D35A1-113E-4EF0-8B1A-266AA933A08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60006" y="5870371"/>
              <a:ext cx="9957490" cy="25937"/>
            </a:xfrm>
            <a:prstGeom prst="line">
              <a:avLst/>
            </a:prstGeom>
            <a:ln>
              <a:solidFill>
                <a:srgbClr val="D9D9D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0" name="Rectangle 116">
              <a:extLst>
                <a:ext uri="{FF2B5EF4-FFF2-40B4-BE49-F238E27FC236}">
                  <a16:creationId xmlns:a16="http://schemas.microsoft.com/office/drawing/2014/main" id="{5EC89302-D2CA-47D5-B8FC-A363CC8B2DDE}"/>
                </a:ext>
              </a:extLst>
            </p:cNvPr>
            <p:cNvSpPr/>
            <p:nvPr/>
          </p:nvSpPr>
          <p:spPr>
            <a:xfrm>
              <a:off x="8052326" y="4864368"/>
              <a:ext cx="772969" cy="33855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6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ahnschrift Light SemiCondensed" panose="020B0502040204020203" pitchFamily="34" charset="0"/>
                  <a:cs typeface="Aharoni" panose="02010803020104030203" pitchFamily="2" charset="-79"/>
                </a:rPr>
                <a:t>Normal</a:t>
              </a:r>
              <a:endParaRPr lang="en-US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endParaRPr>
            </a:p>
          </p:txBody>
        </p:sp>
        <p:sp>
          <p:nvSpPr>
            <p:cNvPr id="141" name="Rectangle 117">
              <a:extLst>
                <a:ext uri="{FF2B5EF4-FFF2-40B4-BE49-F238E27FC236}">
                  <a16:creationId xmlns:a16="http://schemas.microsoft.com/office/drawing/2014/main" id="{9DDA9D1D-A07F-452A-A2E1-4C68B8E1099E}"/>
                </a:ext>
              </a:extLst>
            </p:cNvPr>
            <p:cNvSpPr/>
            <p:nvPr/>
          </p:nvSpPr>
          <p:spPr>
            <a:xfrm>
              <a:off x="2232127" y="3056345"/>
              <a:ext cx="346570" cy="33855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6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ahnschrift Light SemiCondensed" panose="020B0502040204020203" pitchFamily="34" charset="0"/>
                  <a:cs typeface="Aharoni" panose="02010803020104030203" pitchFamily="2" charset="-79"/>
                </a:rPr>
                <a:t>10</a:t>
              </a:r>
              <a:endParaRPr lang="en-US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endParaRPr>
            </a:p>
          </p:txBody>
        </p:sp>
        <p:sp>
          <p:nvSpPr>
            <p:cNvPr id="142" name="Rectangle 118">
              <a:extLst>
                <a:ext uri="{FF2B5EF4-FFF2-40B4-BE49-F238E27FC236}">
                  <a16:creationId xmlns:a16="http://schemas.microsoft.com/office/drawing/2014/main" id="{16A40A59-3598-4BD1-9C10-C1624A862804}"/>
                </a:ext>
              </a:extLst>
            </p:cNvPr>
            <p:cNvSpPr/>
            <p:nvPr/>
          </p:nvSpPr>
          <p:spPr>
            <a:xfrm>
              <a:off x="2771804" y="3060359"/>
              <a:ext cx="745717" cy="33855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6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ahnschrift Light SemiCondensed" panose="020B0502040204020203" pitchFamily="34" charset="0"/>
                  <a:cs typeface="Aharoni" panose="02010803020104030203" pitchFamily="2" charset="-79"/>
                </a:rPr>
                <a:t>entires</a:t>
              </a:r>
              <a:endParaRPr lang="en-US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endParaRPr>
            </a:p>
          </p:txBody>
        </p:sp>
        <p:sp>
          <p:nvSpPr>
            <p:cNvPr id="143" name="Rectangle 119">
              <a:extLst>
                <a:ext uri="{FF2B5EF4-FFF2-40B4-BE49-F238E27FC236}">
                  <a16:creationId xmlns:a16="http://schemas.microsoft.com/office/drawing/2014/main" id="{B9959EA5-1836-474D-8044-E93C0350EB21}"/>
                </a:ext>
              </a:extLst>
            </p:cNvPr>
            <p:cNvSpPr/>
            <p:nvPr/>
          </p:nvSpPr>
          <p:spPr>
            <a:xfrm>
              <a:off x="9022373" y="4101394"/>
              <a:ext cx="1059907" cy="33855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600" b="1" dirty="0">
                  <a:ln w="0"/>
                  <a:solidFill>
                    <a:srgbClr val="FACC4A"/>
                  </a:solidFill>
                  <a:latin typeface="Bahnschrift Light SemiCondensed" panose="020B0502040204020203" pitchFamily="34" charset="0"/>
                  <a:cs typeface="Aharoni" panose="02010803020104030203" pitchFamily="2" charset="-79"/>
                </a:rPr>
                <a:t>On process</a:t>
              </a:r>
              <a:endParaRPr lang="en-US" sz="1600" b="1" cap="none" spc="0" dirty="0">
                <a:ln w="0"/>
                <a:solidFill>
                  <a:srgbClr val="FACC4A"/>
                </a:solidFill>
                <a:latin typeface="Bahnschrift Light SemiCondensed" panose="020B0502040204020203" pitchFamily="34" charset="0"/>
                <a:cs typeface="Aharoni" panose="02010803020104030203" pitchFamily="2" charset="-79"/>
              </a:endParaRPr>
            </a:p>
          </p:txBody>
        </p:sp>
        <p:sp>
          <p:nvSpPr>
            <p:cNvPr id="144" name="Rectangle 120">
              <a:extLst>
                <a:ext uri="{FF2B5EF4-FFF2-40B4-BE49-F238E27FC236}">
                  <a16:creationId xmlns:a16="http://schemas.microsoft.com/office/drawing/2014/main" id="{0DC9D9BB-67D8-4572-AD60-317A68B842E5}"/>
                </a:ext>
              </a:extLst>
            </p:cNvPr>
            <p:cNvSpPr/>
            <p:nvPr/>
          </p:nvSpPr>
          <p:spPr>
            <a:xfrm>
              <a:off x="9097712" y="4868112"/>
              <a:ext cx="909223" cy="33855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600" b="1" dirty="0">
                  <a:ln w="0"/>
                  <a:solidFill>
                    <a:srgbClr val="87A44F"/>
                  </a:solidFill>
                  <a:latin typeface="Bahnschrift Light SemiCondensed" panose="020B0502040204020203" pitchFamily="34" charset="0"/>
                  <a:cs typeface="Aharoni" panose="02010803020104030203" pitchFamily="2" charset="-79"/>
                </a:rPr>
                <a:t>Achieved</a:t>
              </a:r>
              <a:endParaRPr lang="en-US" sz="1600" b="1" cap="none" spc="0" dirty="0">
                <a:ln w="0"/>
                <a:solidFill>
                  <a:srgbClr val="87A44F"/>
                </a:solidFill>
                <a:latin typeface="Bahnschrift Light SemiCondensed" panose="020B0502040204020203" pitchFamily="34" charset="0"/>
                <a:cs typeface="Aharoni" panose="02010803020104030203" pitchFamily="2" charset="-79"/>
              </a:endParaRPr>
            </a:p>
          </p:txBody>
        </p:sp>
        <p:sp>
          <p:nvSpPr>
            <p:cNvPr id="145" name="Rectangle 121">
              <a:extLst>
                <a:ext uri="{FF2B5EF4-FFF2-40B4-BE49-F238E27FC236}">
                  <a16:creationId xmlns:a16="http://schemas.microsoft.com/office/drawing/2014/main" id="{DDC28C36-C8FF-47A6-B0FA-1D33300D260D}"/>
                </a:ext>
              </a:extLst>
            </p:cNvPr>
            <p:cNvSpPr/>
            <p:nvPr/>
          </p:nvSpPr>
          <p:spPr>
            <a:xfrm>
              <a:off x="9097712" y="5540093"/>
              <a:ext cx="909223" cy="33855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600" b="1" dirty="0">
                  <a:ln w="0"/>
                  <a:solidFill>
                    <a:srgbClr val="87A44F"/>
                  </a:solidFill>
                  <a:latin typeface="Bahnschrift Light SemiCondensed" panose="020B0502040204020203" pitchFamily="34" charset="0"/>
                  <a:cs typeface="Aharoni" panose="02010803020104030203" pitchFamily="2" charset="-79"/>
                </a:rPr>
                <a:t>Achieved</a:t>
              </a:r>
              <a:endParaRPr lang="en-US" sz="1600" b="1" cap="none" spc="0" dirty="0">
                <a:ln w="0"/>
                <a:solidFill>
                  <a:srgbClr val="87A44F"/>
                </a:solidFill>
                <a:latin typeface="Bahnschrift Light SemiCondensed" panose="020B0502040204020203" pitchFamily="34" charset="0"/>
                <a:cs typeface="Aharoni" panose="02010803020104030203" pitchFamily="2" charset="-79"/>
              </a:endParaRPr>
            </a:p>
          </p:txBody>
        </p:sp>
        <p:sp>
          <p:nvSpPr>
            <p:cNvPr id="146" name="Rectangle 55">
              <a:extLst>
                <a:ext uri="{FF2B5EF4-FFF2-40B4-BE49-F238E27FC236}">
                  <a16:creationId xmlns:a16="http://schemas.microsoft.com/office/drawing/2014/main" id="{61661EBA-7A1B-4CE7-BD20-1233B86D1050}"/>
                </a:ext>
              </a:extLst>
            </p:cNvPr>
            <p:cNvSpPr/>
            <p:nvPr/>
          </p:nvSpPr>
          <p:spPr>
            <a:xfrm>
              <a:off x="10375113" y="3632793"/>
              <a:ext cx="688010" cy="33855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6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ahnschrift Light SemiCondensed" panose="020B0502040204020203" pitchFamily="34" charset="0"/>
                  <a:cs typeface="Aharoni" panose="02010803020104030203" pitchFamily="2" charset="-79"/>
                </a:rPr>
                <a:t>Action</a:t>
              </a:r>
              <a:endParaRPr lang="en-US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endParaRPr>
            </a:p>
          </p:txBody>
        </p:sp>
        <p:grpSp>
          <p:nvGrpSpPr>
            <p:cNvPr id="147" name="กลุ่ม 146">
              <a:extLst>
                <a:ext uri="{FF2B5EF4-FFF2-40B4-BE49-F238E27FC236}">
                  <a16:creationId xmlns:a16="http://schemas.microsoft.com/office/drawing/2014/main" id="{996BB3C6-AB8F-40F2-B9AA-69CCFCD9773A}"/>
                </a:ext>
              </a:extLst>
            </p:cNvPr>
            <p:cNvGrpSpPr/>
            <p:nvPr/>
          </p:nvGrpSpPr>
          <p:grpSpPr>
            <a:xfrm>
              <a:off x="10412686" y="4161758"/>
              <a:ext cx="325696" cy="243933"/>
              <a:chOff x="12499461" y="3429000"/>
              <a:chExt cx="397389" cy="280988"/>
            </a:xfrm>
          </p:grpSpPr>
          <p:sp>
            <p:nvSpPr>
              <p:cNvPr id="163" name="สี่เหลี่ยมผืนผ้า: มุมมน 162">
                <a:extLst>
                  <a:ext uri="{FF2B5EF4-FFF2-40B4-BE49-F238E27FC236}">
                    <a16:creationId xmlns:a16="http://schemas.microsoft.com/office/drawing/2014/main" id="{120E102A-9ADB-4BCB-A03A-4FD407BB0BED}"/>
                  </a:ext>
                </a:extLst>
              </p:cNvPr>
              <p:cNvSpPr/>
              <p:nvPr/>
            </p:nvSpPr>
            <p:spPr>
              <a:xfrm>
                <a:off x="12499461" y="3429000"/>
                <a:ext cx="397389" cy="280988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rgbClr val="1378F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64" name="รูปภาพ 163" descr="รูปภาพประกอบด้วย รูปวาด&#10;&#10;คำอธิบายที่สร้างโดยอัตโนมัติ">
                <a:extLst>
                  <a:ext uri="{FF2B5EF4-FFF2-40B4-BE49-F238E27FC236}">
                    <a16:creationId xmlns:a16="http://schemas.microsoft.com/office/drawing/2014/main" id="{F42499E6-003D-4ECF-A827-576E6641E2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592527" y="3463866"/>
                <a:ext cx="211256" cy="211256"/>
              </a:xfrm>
              <a:prstGeom prst="rect">
                <a:avLst/>
              </a:prstGeom>
            </p:spPr>
          </p:pic>
        </p:grpSp>
        <p:grpSp>
          <p:nvGrpSpPr>
            <p:cNvPr id="148" name="กลุ่ม 147">
              <a:extLst>
                <a:ext uri="{FF2B5EF4-FFF2-40B4-BE49-F238E27FC236}">
                  <a16:creationId xmlns:a16="http://schemas.microsoft.com/office/drawing/2014/main" id="{E79A237E-7E58-4DFE-A116-0B5BBC0815FC}"/>
                </a:ext>
              </a:extLst>
            </p:cNvPr>
            <p:cNvGrpSpPr/>
            <p:nvPr/>
          </p:nvGrpSpPr>
          <p:grpSpPr>
            <a:xfrm>
              <a:off x="10412685" y="4903005"/>
              <a:ext cx="325696" cy="243933"/>
              <a:chOff x="12499461" y="3429000"/>
              <a:chExt cx="397389" cy="280988"/>
            </a:xfrm>
          </p:grpSpPr>
          <p:sp>
            <p:nvSpPr>
              <p:cNvPr id="161" name="สี่เหลี่ยมผืนผ้า: มุมมน 160">
                <a:extLst>
                  <a:ext uri="{FF2B5EF4-FFF2-40B4-BE49-F238E27FC236}">
                    <a16:creationId xmlns:a16="http://schemas.microsoft.com/office/drawing/2014/main" id="{768D34B9-ACE4-4538-B50F-6A2A30343B73}"/>
                  </a:ext>
                </a:extLst>
              </p:cNvPr>
              <p:cNvSpPr/>
              <p:nvPr/>
            </p:nvSpPr>
            <p:spPr>
              <a:xfrm>
                <a:off x="12499461" y="3429000"/>
                <a:ext cx="397389" cy="280988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rgbClr val="1378F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62" name="รูปภาพ 161" descr="รูปภาพประกอบด้วย รูปวาด&#10;&#10;คำอธิบายที่สร้างโดยอัตโนมัติ">
                <a:extLst>
                  <a:ext uri="{FF2B5EF4-FFF2-40B4-BE49-F238E27FC236}">
                    <a16:creationId xmlns:a16="http://schemas.microsoft.com/office/drawing/2014/main" id="{70C0548B-0C7D-40D4-8286-CBCAF7BA6B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592527" y="3463866"/>
                <a:ext cx="211256" cy="211256"/>
              </a:xfrm>
              <a:prstGeom prst="rect">
                <a:avLst/>
              </a:prstGeom>
            </p:spPr>
          </p:pic>
        </p:grpSp>
        <p:grpSp>
          <p:nvGrpSpPr>
            <p:cNvPr id="149" name="กลุ่ม 148">
              <a:extLst>
                <a:ext uri="{FF2B5EF4-FFF2-40B4-BE49-F238E27FC236}">
                  <a16:creationId xmlns:a16="http://schemas.microsoft.com/office/drawing/2014/main" id="{A758315E-A891-422A-993C-11D841CCA8F3}"/>
                </a:ext>
              </a:extLst>
            </p:cNvPr>
            <p:cNvGrpSpPr/>
            <p:nvPr/>
          </p:nvGrpSpPr>
          <p:grpSpPr>
            <a:xfrm>
              <a:off x="10407548" y="5558305"/>
              <a:ext cx="325696" cy="243933"/>
              <a:chOff x="12499461" y="3429000"/>
              <a:chExt cx="397389" cy="280988"/>
            </a:xfrm>
          </p:grpSpPr>
          <p:sp>
            <p:nvSpPr>
              <p:cNvPr id="159" name="สี่เหลี่ยมผืนผ้า: มุมมน 158">
                <a:extLst>
                  <a:ext uri="{FF2B5EF4-FFF2-40B4-BE49-F238E27FC236}">
                    <a16:creationId xmlns:a16="http://schemas.microsoft.com/office/drawing/2014/main" id="{BF5AC090-3920-418B-A394-9ADFE5EA09C8}"/>
                  </a:ext>
                </a:extLst>
              </p:cNvPr>
              <p:cNvSpPr/>
              <p:nvPr/>
            </p:nvSpPr>
            <p:spPr>
              <a:xfrm>
                <a:off x="12499461" y="3429000"/>
                <a:ext cx="397389" cy="280988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rgbClr val="1378F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60" name="รูปภาพ 159" descr="รูปภาพประกอบด้วย รูปวาด&#10;&#10;คำอธิบายที่สร้างโดยอัตโนมัติ">
                <a:extLst>
                  <a:ext uri="{FF2B5EF4-FFF2-40B4-BE49-F238E27FC236}">
                    <a16:creationId xmlns:a16="http://schemas.microsoft.com/office/drawing/2014/main" id="{5F5A114A-5914-448C-8528-77807B5673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592527" y="3463866"/>
                <a:ext cx="211256" cy="211256"/>
              </a:xfrm>
              <a:prstGeom prst="rect">
                <a:avLst/>
              </a:prstGeom>
            </p:spPr>
          </p:pic>
        </p:grpSp>
        <p:grpSp>
          <p:nvGrpSpPr>
            <p:cNvPr id="150" name="กลุ่ม 149">
              <a:extLst>
                <a:ext uri="{FF2B5EF4-FFF2-40B4-BE49-F238E27FC236}">
                  <a16:creationId xmlns:a16="http://schemas.microsoft.com/office/drawing/2014/main" id="{93EC23DF-58F6-4ACA-82AB-D562EC695684}"/>
                </a:ext>
              </a:extLst>
            </p:cNvPr>
            <p:cNvGrpSpPr/>
            <p:nvPr/>
          </p:nvGrpSpPr>
          <p:grpSpPr>
            <a:xfrm>
              <a:off x="10774661" y="4161758"/>
              <a:ext cx="325696" cy="243933"/>
              <a:chOff x="12237966" y="4439948"/>
              <a:chExt cx="325696" cy="243933"/>
            </a:xfrm>
          </p:grpSpPr>
          <p:sp>
            <p:nvSpPr>
              <p:cNvPr id="157" name="สี่เหลี่ยมผืนผ้า: มุมมน 156">
                <a:extLst>
                  <a:ext uri="{FF2B5EF4-FFF2-40B4-BE49-F238E27FC236}">
                    <a16:creationId xmlns:a16="http://schemas.microsoft.com/office/drawing/2014/main" id="{132C7E49-36C1-43EA-ABD3-D6F42A69E330}"/>
                  </a:ext>
                </a:extLst>
              </p:cNvPr>
              <p:cNvSpPr/>
              <p:nvPr/>
            </p:nvSpPr>
            <p:spPr>
              <a:xfrm>
                <a:off x="12237966" y="4439948"/>
                <a:ext cx="325696" cy="243933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rgbClr val="F4433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58" name="รูปภาพ 157" descr="รูปภาพประกอบด้วย นาฬิกา&#10;&#10;คำอธิบายที่สร้างโดยอัตโนมัติ">
                <a:extLst>
                  <a:ext uri="{FF2B5EF4-FFF2-40B4-BE49-F238E27FC236}">
                    <a16:creationId xmlns:a16="http://schemas.microsoft.com/office/drawing/2014/main" id="{56A45886-87B2-455F-96A3-2A0FC3BB88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309924" y="4468310"/>
                <a:ext cx="181780" cy="181780"/>
              </a:xfrm>
              <a:prstGeom prst="rect">
                <a:avLst/>
              </a:prstGeom>
            </p:spPr>
          </p:pic>
        </p:grpSp>
        <p:grpSp>
          <p:nvGrpSpPr>
            <p:cNvPr id="151" name="กลุ่ม 150">
              <a:extLst>
                <a:ext uri="{FF2B5EF4-FFF2-40B4-BE49-F238E27FC236}">
                  <a16:creationId xmlns:a16="http://schemas.microsoft.com/office/drawing/2014/main" id="{A866F4C7-1CA8-4171-9ABB-E4B09A2DDA2F}"/>
                </a:ext>
              </a:extLst>
            </p:cNvPr>
            <p:cNvGrpSpPr/>
            <p:nvPr/>
          </p:nvGrpSpPr>
          <p:grpSpPr>
            <a:xfrm>
              <a:off x="10774661" y="4903004"/>
              <a:ext cx="325696" cy="243933"/>
              <a:chOff x="12237966" y="4439948"/>
              <a:chExt cx="325696" cy="243933"/>
            </a:xfrm>
          </p:grpSpPr>
          <p:sp>
            <p:nvSpPr>
              <p:cNvPr id="155" name="สี่เหลี่ยมผืนผ้า: มุมมน 154">
                <a:extLst>
                  <a:ext uri="{FF2B5EF4-FFF2-40B4-BE49-F238E27FC236}">
                    <a16:creationId xmlns:a16="http://schemas.microsoft.com/office/drawing/2014/main" id="{EB5C3D4A-4EAE-44A4-9A3B-FFC0DFABDEEF}"/>
                  </a:ext>
                </a:extLst>
              </p:cNvPr>
              <p:cNvSpPr/>
              <p:nvPr/>
            </p:nvSpPr>
            <p:spPr>
              <a:xfrm>
                <a:off x="12237966" y="4439948"/>
                <a:ext cx="325696" cy="243933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rgbClr val="F4433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56" name="รูปภาพ 155" descr="รูปภาพประกอบด้วย นาฬิกา&#10;&#10;คำอธิบายที่สร้างโดยอัตโนมัติ">
                <a:extLst>
                  <a:ext uri="{FF2B5EF4-FFF2-40B4-BE49-F238E27FC236}">
                    <a16:creationId xmlns:a16="http://schemas.microsoft.com/office/drawing/2014/main" id="{BF564379-F4E7-4811-8248-F5BBB5CE97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309924" y="4468310"/>
                <a:ext cx="181780" cy="181780"/>
              </a:xfrm>
              <a:prstGeom prst="rect">
                <a:avLst/>
              </a:prstGeom>
            </p:spPr>
          </p:pic>
        </p:grpSp>
        <p:grpSp>
          <p:nvGrpSpPr>
            <p:cNvPr id="152" name="กลุ่ม 151">
              <a:extLst>
                <a:ext uri="{FF2B5EF4-FFF2-40B4-BE49-F238E27FC236}">
                  <a16:creationId xmlns:a16="http://schemas.microsoft.com/office/drawing/2014/main" id="{1A13B643-BE98-45A9-9B62-07B9D1181E29}"/>
                </a:ext>
              </a:extLst>
            </p:cNvPr>
            <p:cNvGrpSpPr/>
            <p:nvPr/>
          </p:nvGrpSpPr>
          <p:grpSpPr>
            <a:xfrm>
              <a:off x="10774661" y="5558304"/>
              <a:ext cx="325696" cy="243933"/>
              <a:chOff x="12237966" y="4439948"/>
              <a:chExt cx="325696" cy="243933"/>
            </a:xfrm>
          </p:grpSpPr>
          <p:sp>
            <p:nvSpPr>
              <p:cNvPr id="153" name="สี่เหลี่ยมผืนผ้า: มุมมน 152">
                <a:extLst>
                  <a:ext uri="{FF2B5EF4-FFF2-40B4-BE49-F238E27FC236}">
                    <a16:creationId xmlns:a16="http://schemas.microsoft.com/office/drawing/2014/main" id="{D1A7846F-4FC5-4DF1-8EE3-B806221D389A}"/>
                  </a:ext>
                </a:extLst>
              </p:cNvPr>
              <p:cNvSpPr/>
              <p:nvPr/>
            </p:nvSpPr>
            <p:spPr>
              <a:xfrm>
                <a:off x="12237966" y="4439948"/>
                <a:ext cx="325696" cy="243933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rgbClr val="F4433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54" name="รูปภาพ 153" descr="รูปภาพประกอบด้วย นาฬิกา&#10;&#10;คำอธิบายที่สร้างโดยอัตโนมัติ">
                <a:extLst>
                  <a:ext uri="{FF2B5EF4-FFF2-40B4-BE49-F238E27FC236}">
                    <a16:creationId xmlns:a16="http://schemas.microsoft.com/office/drawing/2014/main" id="{9BA026B9-366F-4F87-88C3-DC99291B13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309924" y="4468310"/>
                <a:ext cx="181780" cy="181780"/>
              </a:xfrm>
              <a:prstGeom prst="rect">
                <a:avLst/>
              </a:prstGeom>
            </p:spPr>
          </p:pic>
        </p:grpSp>
      </p:grpSp>
      <p:grpSp>
        <p:nvGrpSpPr>
          <p:cNvPr id="108" name="Group 95">
            <a:extLst>
              <a:ext uri="{FF2B5EF4-FFF2-40B4-BE49-F238E27FC236}">
                <a16:creationId xmlns:a16="http://schemas.microsoft.com/office/drawing/2014/main" id="{8B921C42-C480-4FDE-B95A-5DB9C1E61E98}"/>
              </a:ext>
            </a:extLst>
          </p:cNvPr>
          <p:cNvGrpSpPr/>
          <p:nvPr/>
        </p:nvGrpSpPr>
        <p:grpSpPr>
          <a:xfrm>
            <a:off x="9453769" y="824619"/>
            <a:ext cx="2239637" cy="2680022"/>
            <a:chOff x="13011052" y="1248804"/>
            <a:chExt cx="2239637" cy="2680022"/>
          </a:xfrm>
        </p:grpSpPr>
        <p:sp>
          <p:nvSpPr>
            <p:cNvPr id="109" name="Rectangle 96">
              <a:extLst>
                <a:ext uri="{FF2B5EF4-FFF2-40B4-BE49-F238E27FC236}">
                  <a16:creationId xmlns:a16="http://schemas.microsoft.com/office/drawing/2014/main" id="{F19365F7-8B52-4437-9151-71320EB1EB97}"/>
                </a:ext>
              </a:extLst>
            </p:cNvPr>
            <p:cNvSpPr/>
            <p:nvPr/>
          </p:nvSpPr>
          <p:spPr>
            <a:xfrm>
              <a:off x="13011052" y="1248804"/>
              <a:ext cx="2239637" cy="268002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10" name="Oval 97">
              <a:extLst>
                <a:ext uri="{FF2B5EF4-FFF2-40B4-BE49-F238E27FC236}">
                  <a16:creationId xmlns:a16="http://schemas.microsoft.com/office/drawing/2014/main" id="{7443211E-FF82-4F7D-8288-B3E87CA00FBC}"/>
                </a:ext>
              </a:extLst>
            </p:cNvPr>
            <p:cNvSpPr/>
            <p:nvPr/>
          </p:nvSpPr>
          <p:spPr>
            <a:xfrm>
              <a:off x="13661039" y="1501419"/>
              <a:ext cx="877956" cy="877956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pic>
          <p:nvPicPr>
            <p:cNvPr id="111" name="Picture 98">
              <a:extLst>
                <a:ext uri="{FF2B5EF4-FFF2-40B4-BE49-F238E27FC236}">
                  <a16:creationId xmlns:a16="http://schemas.microsoft.com/office/drawing/2014/main" id="{9045B113-5CDB-4A2F-AC3E-D1987E5D193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68519" y="1631322"/>
              <a:ext cx="663930" cy="663930"/>
            </a:xfrm>
            <a:prstGeom prst="rect">
              <a:avLst/>
            </a:prstGeom>
          </p:spPr>
        </p:pic>
        <p:sp>
          <p:nvSpPr>
            <p:cNvPr id="112" name="TextBox 99">
              <a:extLst>
                <a:ext uri="{FF2B5EF4-FFF2-40B4-BE49-F238E27FC236}">
                  <a16:creationId xmlns:a16="http://schemas.microsoft.com/office/drawing/2014/main" id="{B53AE1EE-7AB3-4886-9C7C-AE10D9798ED8}"/>
                </a:ext>
              </a:extLst>
            </p:cNvPr>
            <p:cNvSpPr txBox="1"/>
            <p:nvPr/>
          </p:nvSpPr>
          <p:spPr>
            <a:xfrm flipH="1">
              <a:off x="13239679" y="2465427"/>
              <a:ext cx="1788679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Bahnschrift Condensed" panose="020B0502040204020203" pitchFamily="34" charset="0"/>
                  <a:cs typeface="Aparajita" panose="020B0604020202020204" pitchFamily="34" charset="0"/>
                </a:rPr>
                <a:t>Supatchai</a:t>
              </a:r>
              <a:r>
                <a:rPr lang="en-US" dirty="0">
                  <a:solidFill>
                    <a:schemeClr val="bg1"/>
                  </a:solidFill>
                  <a:latin typeface="Bahnschrift Condensed" panose="020B0502040204020203" pitchFamily="34" charset="0"/>
                </a:rPr>
                <a:t>  </a:t>
              </a:r>
              <a:r>
                <a:rPr lang="en-US" dirty="0">
                  <a:solidFill>
                    <a:schemeClr val="bg1"/>
                  </a:solidFill>
                  <a:latin typeface="Bahnschrift Condensed" panose="020B0502040204020203" pitchFamily="34" charset="0"/>
                  <a:cs typeface="Aparajita" panose="020B0604020202020204" pitchFamily="34" charset="0"/>
                </a:rPr>
                <a:t>kamaporn</a:t>
              </a:r>
            </a:p>
          </p:txBody>
        </p:sp>
        <p:sp>
          <p:nvSpPr>
            <p:cNvPr id="113" name="TextBox 100">
              <a:extLst>
                <a:ext uri="{FF2B5EF4-FFF2-40B4-BE49-F238E27FC236}">
                  <a16:creationId xmlns:a16="http://schemas.microsoft.com/office/drawing/2014/main" id="{B872C043-8FDD-4328-8CF1-AB584288BBAB}"/>
                </a:ext>
              </a:extLst>
            </p:cNvPr>
            <p:cNvSpPr txBox="1"/>
            <p:nvPr/>
          </p:nvSpPr>
          <p:spPr>
            <a:xfrm flipH="1">
              <a:off x="13356691" y="2822336"/>
              <a:ext cx="15232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Bahnschrift Condensed" panose="020B0502040204020203" pitchFamily="34" charset="0"/>
                </a:rPr>
                <a:t>Position : </a:t>
              </a:r>
              <a:r>
                <a:rPr lang="en-US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Bahnschrift Condensed" panose="020B0502040204020203" pitchFamily="34" charset="0"/>
                </a:rPr>
                <a:t>Trainee</a:t>
              </a:r>
            </a:p>
          </p:txBody>
        </p:sp>
        <p:sp>
          <p:nvSpPr>
            <p:cNvPr id="114" name="TextBox 101">
              <a:extLst>
                <a:ext uri="{FF2B5EF4-FFF2-40B4-BE49-F238E27FC236}">
                  <a16:creationId xmlns:a16="http://schemas.microsoft.com/office/drawing/2014/main" id="{F97662EA-02F7-44DC-85FA-7855C083C4E0}"/>
                </a:ext>
              </a:extLst>
            </p:cNvPr>
            <p:cNvSpPr txBox="1"/>
            <p:nvPr/>
          </p:nvSpPr>
          <p:spPr>
            <a:xfrm flipH="1">
              <a:off x="13400861" y="3165223"/>
              <a:ext cx="14464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Bahnschrift Condensed" panose="020B0502040204020203" pitchFamily="34" charset="0"/>
                </a:rPr>
                <a:t>Department : </a:t>
              </a:r>
              <a:r>
                <a:rPr lang="en-US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Bahnschrift Condensed" panose="020B0502040204020203" pitchFamily="34" charset="0"/>
                </a:rPr>
                <a:t>PE</a:t>
              </a:r>
            </a:p>
          </p:txBody>
        </p:sp>
        <p:sp>
          <p:nvSpPr>
            <p:cNvPr id="116" name="TextBox 102">
              <a:hlinkClick r:id="rId11" action="ppaction://hlinksldjump"/>
              <a:extLst>
                <a:ext uri="{FF2B5EF4-FFF2-40B4-BE49-F238E27FC236}">
                  <a16:creationId xmlns:a16="http://schemas.microsoft.com/office/drawing/2014/main" id="{DCCC8E12-44B8-497D-8C43-379B3313C537}"/>
                </a:ext>
              </a:extLst>
            </p:cNvPr>
            <p:cNvSpPr txBox="1"/>
            <p:nvPr/>
          </p:nvSpPr>
          <p:spPr>
            <a:xfrm>
              <a:off x="13075204" y="3548577"/>
              <a:ext cx="56297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C00000"/>
                  </a:solidFill>
                  <a:latin typeface="Aparajita" panose="020B0604020202020204" pitchFamily="34" charset="0"/>
                  <a:cs typeface="Aparajita" panose="020B0604020202020204" pitchFamily="34" charset="0"/>
                </a:rPr>
                <a:t>Close</a:t>
              </a:r>
              <a:endParaRPr lang="th-TH" sz="1600" dirty="0">
                <a:solidFill>
                  <a:srgbClr val="C00000"/>
                </a:solidFill>
                <a:latin typeface="Aparajita" panose="020B0604020202020204" pitchFamily="34" charset="0"/>
              </a:endParaRPr>
            </a:p>
          </p:txBody>
        </p:sp>
        <p:sp>
          <p:nvSpPr>
            <p:cNvPr id="117" name="TextBox 103">
              <a:hlinkClick r:id="rId12" action="ppaction://hlinksldjump"/>
              <a:extLst>
                <a:ext uri="{FF2B5EF4-FFF2-40B4-BE49-F238E27FC236}">
                  <a16:creationId xmlns:a16="http://schemas.microsoft.com/office/drawing/2014/main" id="{C42067B8-1A72-4E92-8FEA-F2F3BE03FF47}"/>
                </a:ext>
              </a:extLst>
            </p:cNvPr>
            <p:cNvSpPr txBox="1"/>
            <p:nvPr/>
          </p:nvSpPr>
          <p:spPr>
            <a:xfrm>
              <a:off x="14434634" y="3554044"/>
              <a:ext cx="73289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FFC000"/>
                  </a:solidFill>
                  <a:latin typeface="Aparajita" panose="020B0604020202020204" pitchFamily="34" charset="0"/>
                  <a:cs typeface="Aparajita" panose="020B0604020202020204" pitchFamily="34" charset="0"/>
                </a:rPr>
                <a:t>Log out</a:t>
              </a:r>
              <a:endParaRPr lang="th-TH" sz="1600" b="1" dirty="0">
                <a:solidFill>
                  <a:srgbClr val="FFC000"/>
                </a:solidFill>
                <a:latin typeface="Aparajita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478328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44"/>
          <p:cNvGrpSpPr/>
          <p:nvPr/>
        </p:nvGrpSpPr>
        <p:grpSpPr>
          <a:xfrm>
            <a:off x="785836" y="1466308"/>
            <a:ext cx="1707406" cy="466090"/>
            <a:chOff x="785836" y="1466308"/>
            <a:chExt cx="1707406" cy="466090"/>
          </a:xfrm>
        </p:grpSpPr>
        <p:sp>
          <p:nvSpPr>
            <p:cNvPr id="46" name="Rounded Rectangle 45"/>
            <p:cNvSpPr/>
            <p:nvPr/>
          </p:nvSpPr>
          <p:spPr>
            <a:xfrm>
              <a:off x="785836" y="1466308"/>
              <a:ext cx="1707406" cy="466090"/>
            </a:xfrm>
            <a:prstGeom prst="roundRect">
              <a:avLst/>
            </a:prstGeom>
            <a:solidFill>
              <a:srgbClr val="54699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7" name="Group 46"/>
            <p:cNvGrpSpPr/>
            <p:nvPr/>
          </p:nvGrpSpPr>
          <p:grpSpPr>
            <a:xfrm>
              <a:off x="899843" y="1582634"/>
              <a:ext cx="193457" cy="233450"/>
              <a:chOff x="1653540" y="1392652"/>
              <a:chExt cx="784860" cy="784860"/>
            </a:xfrm>
            <a:solidFill>
              <a:srgbClr val="546994"/>
            </a:solidFill>
          </p:grpSpPr>
          <p:sp>
            <p:nvSpPr>
              <p:cNvPr id="49" name="Rectangle 48"/>
              <p:cNvSpPr/>
              <p:nvPr/>
            </p:nvSpPr>
            <p:spPr>
              <a:xfrm rot="16200000">
                <a:off x="1653541" y="1739362"/>
                <a:ext cx="784860" cy="914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1653540" y="1757489"/>
                <a:ext cx="784860" cy="914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48" name="TextBox 47"/>
            <p:cNvSpPr txBox="1"/>
            <p:nvPr/>
          </p:nvSpPr>
          <p:spPr>
            <a:xfrm>
              <a:off x="1150157" y="1521868"/>
              <a:ext cx="1255472" cy="338554"/>
            </a:xfrm>
            <a:prstGeom prst="rect">
              <a:avLst/>
            </a:prstGeom>
            <a:solidFill>
              <a:srgbClr val="546994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Bahnschrift Condensed" panose="020B0502040204020203" pitchFamily="34" charset="0"/>
                </a:rPr>
                <a:t>Change Process</a:t>
              </a: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-7621" y="-7471"/>
            <a:ext cx="12199621" cy="1071014"/>
            <a:chOff x="-7621" y="-7471"/>
            <a:chExt cx="12199621" cy="1071014"/>
          </a:xfrm>
        </p:grpSpPr>
        <p:sp>
          <p:nvSpPr>
            <p:cNvPr id="34" name="Rectangle 33"/>
            <p:cNvSpPr/>
            <p:nvPr/>
          </p:nvSpPr>
          <p:spPr>
            <a:xfrm>
              <a:off x="-7621" y="-7471"/>
              <a:ext cx="12192000" cy="1053846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4526915" y="218397"/>
              <a:ext cx="7656334" cy="824865"/>
            </a:xfrm>
            <a:prstGeom prst="rect">
              <a:avLst/>
            </a:prstGeom>
            <a:solidFill>
              <a:srgbClr val="002060">
                <a:alpha val="67000"/>
              </a:srgb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11353799" y="164383"/>
              <a:ext cx="814479" cy="899160"/>
            </a:xfrm>
            <a:prstGeom prst="rect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7" name="Group 36"/>
            <p:cNvGrpSpPr/>
            <p:nvPr/>
          </p:nvGrpSpPr>
          <p:grpSpPr>
            <a:xfrm>
              <a:off x="0" y="0"/>
              <a:ext cx="12192000" cy="954816"/>
              <a:chOff x="0" y="0"/>
              <a:chExt cx="12192000" cy="954816"/>
            </a:xfrm>
          </p:grpSpPr>
          <p:pic>
            <p:nvPicPr>
              <p:cNvPr id="38" name="Picture 37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6856" t="21946" r="24681" b="32883"/>
              <a:stretch/>
            </p:blipFill>
            <p:spPr>
              <a:xfrm>
                <a:off x="157135" y="336869"/>
                <a:ext cx="628701" cy="585996"/>
              </a:xfrm>
              <a:prstGeom prst="rect">
                <a:avLst/>
              </a:prstGeom>
            </p:spPr>
          </p:pic>
          <p:sp>
            <p:nvSpPr>
              <p:cNvPr id="54" name="Rectangle 53"/>
              <p:cNvSpPr/>
              <p:nvPr/>
            </p:nvSpPr>
            <p:spPr>
              <a:xfrm>
                <a:off x="0" y="0"/>
                <a:ext cx="12192000" cy="213360"/>
              </a:xfrm>
              <a:prstGeom prst="rect">
                <a:avLst/>
              </a:prstGeom>
              <a:solidFill>
                <a:srgbClr val="00206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TextBox 54"/>
              <p:cNvSpPr txBox="1"/>
              <p:nvPr/>
            </p:nvSpPr>
            <p:spPr>
              <a:xfrm>
                <a:off x="921131" y="403752"/>
                <a:ext cx="279114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latin typeface="Bahnschrift Condensed" panose="020B0502040204020203" pitchFamily="34" charset="0"/>
                  </a:rPr>
                  <a:t>Process Change Report System</a:t>
                </a:r>
              </a:p>
            </p:txBody>
          </p:sp>
          <p:sp>
            <p:nvSpPr>
              <p:cNvPr id="56" name="Rectangle 55"/>
              <p:cNvSpPr/>
              <p:nvPr/>
            </p:nvSpPr>
            <p:spPr>
              <a:xfrm rot="2744622">
                <a:off x="4231290" y="351013"/>
                <a:ext cx="591277" cy="57612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TextBox 62">
                <a:hlinkClick r:id="rId4" action="ppaction://hlinksldjump"/>
              </p:cNvPr>
              <p:cNvSpPr txBox="1"/>
              <p:nvPr/>
            </p:nvSpPr>
            <p:spPr>
              <a:xfrm>
                <a:off x="5511691" y="445201"/>
                <a:ext cx="13885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u="sng" dirty="0">
                    <a:solidFill>
                      <a:schemeClr val="bg1"/>
                    </a:solidFill>
                    <a:latin typeface="Bahnschrift Condensed" panose="020B0502040204020203" pitchFamily="34" charset="0"/>
                  </a:rPr>
                  <a:t>Change Process</a:t>
                </a:r>
              </a:p>
            </p:txBody>
          </p:sp>
          <p:sp>
            <p:nvSpPr>
              <p:cNvPr id="64" name="TextBox 63">
                <a:hlinkClick r:id="rId5" action="ppaction://hlinksldjump"/>
              </p:cNvPr>
              <p:cNvSpPr txBox="1"/>
              <p:nvPr/>
            </p:nvSpPr>
            <p:spPr>
              <a:xfrm>
                <a:off x="7761310" y="419141"/>
                <a:ext cx="87075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u="sng" dirty="0">
                    <a:solidFill>
                      <a:schemeClr val="bg1"/>
                    </a:solidFill>
                    <a:latin typeface="Bahnschrift Condensed" panose="020B0502040204020203" pitchFamily="34" charset="0"/>
                  </a:rPr>
                  <a:t>Approval</a:t>
                </a:r>
              </a:p>
            </p:txBody>
          </p:sp>
          <p:sp>
            <p:nvSpPr>
              <p:cNvPr id="65" name="TextBox 64">
                <a:hlinkClick r:id="rId6" action="ppaction://hlinksldjump"/>
              </p:cNvPr>
              <p:cNvSpPr txBox="1"/>
              <p:nvPr/>
            </p:nvSpPr>
            <p:spPr>
              <a:xfrm>
                <a:off x="9524652" y="397474"/>
                <a:ext cx="6928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u="sng" dirty="0">
                    <a:solidFill>
                      <a:schemeClr val="bg1"/>
                    </a:solidFill>
                    <a:latin typeface="Bahnschrift Condensed" panose="020B0502040204020203" pitchFamily="34" charset="0"/>
                  </a:rPr>
                  <a:t>Report</a:t>
                </a:r>
              </a:p>
            </p:txBody>
          </p:sp>
          <p:grpSp>
            <p:nvGrpSpPr>
              <p:cNvPr id="66" name="Group 65"/>
              <p:cNvGrpSpPr/>
              <p:nvPr/>
            </p:nvGrpSpPr>
            <p:grpSpPr>
              <a:xfrm>
                <a:off x="11256811" y="267277"/>
                <a:ext cx="687539" cy="687539"/>
                <a:chOff x="6777990" y="3188970"/>
                <a:chExt cx="822960" cy="822960"/>
              </a:xfrm>
            </p:grpSpPr>
            <p:sp>
              <p:nvSpPr>
                <p:cNvPr id="67" name="Oval 66"/>
                <p:cNvSpPr/>
                <p:nvPr/>
              </p:nvSpPr>
              <p:spPr>
                <a:xfrm>
                  <a:off x="6777990" y="3188970"/>
                  <a:ext cx="822960" cy="822960"/>
                </a:xfrm>
                <a:prstGeom prst="ellipse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th-TH"/>
                </a:p>
              </p:txBody>
            </p:sp>
            <p:pic>
              <p:nvPicPr>
                <p:cNvPr id="68" name="Picture 67"/>
                <p:cNvPicPr>
                  <a:picLocks noChangeAspect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933831" y="3344811"/>
                  <a:ext cx="511277" cy="511277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30" name="กลุ่ม 29">
            <a:extLst>
              <a:ext uri="{FF2B5EF4-FFF2-40B4-BE49-F238E27FC236}">
                <a16:creationId xmlns:a16="http://schemas.microsoft.com/office/drawing/2014/main" id="{7632F68E-4367-4C43-B6C0-BD06E18B7F71}"/>
              </a:ext>
            </a:extLst>
          </p:cNvPr>
          <p:cNvGrpSpPr/>
          <p:nvPr/>
        </p:nvGrpSpPr>
        <p:grpSpPr>
          <a:xfrm>
            <a:off x="1150156" y="2318082"/>
            <a:ext cx="10432243" cy="4094717"/>
            <a:chOff x="1150156" y="2318082"/>
            <a:chExt cx="10432243" cy="4094717"/>
          </a:xfrm>
        </p:grpSpPr>
        <p:sp>
          <p:nvSpPr>
            <p:cNvPr id="31" name="Rectangle 2">
              <a:extLst>
                <a:ext uri="{FF2B5EF4-FFF2-40B4-BE49-F238E27FC236}">
                  <a16:creationId xmlns:a16="http://schemas.microsoft.com/office/drawing/2014/main" id="{DB84DDBF-D033-446A-8C9E-FB6EBC10C8CD}"/>
                </a:ext>
              </a:extLst>
            </p:cNvPr>
            <p:cNvSpPr/>
            <p:nvPr/>
          </p:nvSpPr>
          <p:spPr>
            <a:xfrm>
              <a:off x="1150156" y="2318082"/>
              <a:ext cx="10432243" cy="4094717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 56">
              <a:extLst>
                <a:ext uri="{FF2B5EF4-FFF2-40B4-BE49-F238E27FC236}">
                  <a16:creationId xmlns:a16="http://schemas.microsoft.com/office/drawing/2014/main" id="{B2DA16DD-AD12-4421-BB80-61315C7B667E}"/>
                </a:ext>
              </a:extLst>
            </p:cNvPr>
            <p:cNvSpPr/>
            <p:nvPr/>
          </p:nvSpPr>
          <p:spPr>
            <a:xfrm>
              <a:off x="1150157" y="2318423"/>
              <a:ext cx="10432242" cy="529469"/>
            </a:xfrm>
            <a:prstGeom prst="rect">
              <a:avLst/>
            </a:prstGeom>
            <a:solidFill>
              <a:srgbClr val="546994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Bahnschrift Condensed" panose="020B0502040204020203" pitchFamily="34" charset="0"/>
                </a:rPr>
                <a:t>Change Process</a:t>
              </a:r>
            </a:p>
          </p:txBody>
        </p:sp>
        <p:sp>
          <p:nvSpPr>
            <p:cNvPr id="39" name="Rectangle 33">
              <a:extLst>
                <a:ext uri="{FF2B5EF4-FFF2-40B4-BE49-F238E27FC236}">
                  <a16:creationId xmlns:a16="http://schemas.microsoft.com/office/drawing/2014/main" id="{C6453587-4674-4B58-A1C6-216E0DC4844D}"/>
                </a:ext>
              </a:extLst>
            </p:cNvPr>
            <p:cNvSpPr/>
            <p:nvPr/>
          </p:nvSpPr>
          <p:spPr>
            <a:xfrm>
              <a:off x="9474438" y="3065791"/>
              <a:ext cx="819455" cy="33855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6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ahnschrift Light SemiCondensed" panose="020B0502040204020203" pitchFamily="34" charset="0"/>
                  <a:cs typeface="Aharoni" panose="02010803020104030203" pitchFamily="2" charset="-79"/>
                </a:rPr>
                <a:t>Search :</a:t>
              </a:r>
              <a:endParaRPr lang="en-US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endParaRPr>
            </a:p>
          </p:txBody>
        </p:sp>
        <p:sp>
          <p:nvSpPr>
            <p:cNvPr id="40" name="Rectangle 36">
              <a:extLst>
                <a:ext uri="{FF2B5EF4-FFF2-40B4-BE49-F238E27FC236}">
                  <a16:creationId xmlns:a16="http://schemas.microsoft.com/office/drawing/2014/main" id="{40E5546F-0553-4E6B-8ADB-4A276D00F8BB}"/>
                </a:ext>
              </a:extLst>
            </p:cNvPr>
            <p:cNvSpPr/>
            <p:nvPr/>
          </p:nvSpPr>
          <p:spPr>
            <a:xfrm>
              <a:off x="1454850" y="3065791"/>
              <a:ext cx="655949" cy="33855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6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ahnschrift Light SemiCondensed" panose="020B0502040204020203" pitchFamily="34" charset="0"/>
                  <a:cs typeface="Aharoni" panose="02010803020104030203" pitchFamily="2" charset="-79"/>
                </a:rPr>
                <a:t>Show </a:t>
              </a:r>
              <a:endParaRPr lang="en-US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endParaRPr>
            </a:p>
          </p:txBody>
        </p:sp>
        <p:grpSp>
          <p:nvGrpSpPr>
            <p:cNvPr id="42" name="Group 9">
              <a:extLst>
                <a:ext uri="{FF2B5EF4-FFF2-40B4-BE49-F238E27FC236}">
                  <a16:creationId xmlns:a16="http://schemas.microsoft.com/office/drawing/2014/main" id="{A274A498-FE5B-42BD-B03A-B1540B2177FA}"/>
                </a:ext>
              </a:extLst>
            </p:cNvPr>
            <p:cNvGrpSpPr/>
            <p:nvPr/>
          </p:nvGrpSpPr>
          <p:grpSpPr>
            <a:xfrm>
              <a:off x="2130837" y="3114583"/>
              <a:ext cx="600679" cy="240970"/>
              <a:chOff x="2908331" y="3686050"/>
              <a:chExt cx="600679" cy="240970"/>
            </a:xfrm>
          </p:grpSpPr>
          <p:sp>
            <p:nvSpPr>
              <p:cNvPr id="116" name="Rounded Rectangle 38">
                <a:extLst>
                  <a:ext uri="{FF2B5EF4-FFF2-40B4-BE49-F238E27FC236}">
                    <a16:creationId xmlns:a16="http://schemas.microsoft.com/office/drawing/2014/main" id="{EBB41C3E-94FD-44A0-AE48-3333058DC351}"/>
                  </a:ext>
                </a:extLst>
              </p:cNvPr>
              <p:cNvSpPr/>
              <p:nvPr/>
            </p:nvSpPr>
            <p:spPr>
              <a:xfrm>
                <a:off x="2908331" y="3686050"/>
                <a:ext cx="600679" cy="240970"/>
              </a:xfrm>
              <a:prstGeom prst="roundRect">
                <a:avLst/>
              </a:prstGeom>
              <a:solidFill>
                <a:srgbClr val="FFFFFF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Isosceles Triangle 6">
                <a:extLst>
                  <a:ext uri="{FF2B5EF4-FFF2-40B4-BE49-F238E27FC236}">
                    <a16:creationId xmlns:a16="http://schemas.microsoft.com/office/drawing/2014/main" id="{76C80979-5A1E-450F-A4BC-B28471689ADD}"/>
                  </a:ext>
                </a:extLst>
              </p:cNvPr>
              <p:cNvSpPr/>
              <p:nvPr/>
            </p:nvSpPr>
            <p:spPr>
              <a:xfrm rot="10800000">
                <a:off x="3356292" y="3745067"/>
                <a:ext cx="111786" cy="122935"/>
              </a:xfrm>
              <a:prstGeom prst="triangle">
                <a:avLst/>
              </a:prstGeom>
              <a:solidFill>
                <a:srgbClr val="15636C"/>
              </a:solidFill>
              <a:ln>
                <a:solidFill>
                  <a:srgbClr val="15636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3" name="Rounded Rectangle 35">
              <a:extLst>
                <a:ext uri="{FF2B5EF4-FFF2-40B4-BE49-F238E27FC236}">
                  <a16:creationId xmlns:a16="http://schemas.microsoft.com/office/drawing/2014/main" id="{0282F40E-4BBD-4A68-AA17-434CE282F725}"/>
                </a:ext>
              </a:extLst>
            </p:cNvPr>
            <p:cNvSpPr/>
            <p:nvPr/>
          </p:nvSpPr>
          <p:spPr>
            <a:xfrm>
              <a:off x="10375113" y="3114583"/>
              <a:ext cx="1042383" cy="240970"/>
            </a:xfrm>
            <a:prstGeom prst="roundRect">
              <a:avLst/>
            </a:prstGeom>
            <a:solidFill>
              <a:srgbClr val="FFFFFF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42">
              <a:extLst>
                <a:ext uri="{FF2B5EF4-FFF2-40B4-BE49-F238E27FC236}">
                  <a16:creationId xmlns:a16="http://schemas.microsoft.com/office/drawing/2014/main" id="{6D9EC17A-BD4F-4E0A-8EBD-42F9E24CBA7E}"/>
                </a:ext>
              </a:extLst>
            </p:cNvPr>
            <p:cNvSpPr/>
            <p:nvPr/>
          </p:nvSpPr>
          <p:spPr>
            <a:xfrm>
              <a:off x="1453997" y="3634603"/>
              <a:ext cx="396263" cy="33855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6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ahnschrift Light SemiCondensed" panose="020B0502040204020203" pitchFamily="34" charset="0"/>
                  <a:cs typeface="Aharoni" panose="02010803020104030203" pitchFamily="2" charset="-79"/>
                </a:rPr>
                <a:t>No</a:t>
              </a:r>
              <a:endParaRPr lang="en-US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endParaRPr>
            </a:p>
          </p:txBody>
        </p:sp>
        <p:sp>
          <p:nvSpPr>
            <p:cNvPr id="52" name="Rectangle 43">
              <a:extLst>
                <a:ext uri="{FF2B5EF4-FFF2-40B4-BE49-F238E27FC236}">
                  <a16:creationId xmlns:a16="http://schemas.microsoft.com/office/drawing/2014/main" id="{97000380-09AB-444C-9B5F-8FF46BEE6113}"/>
                </a:ext>
              </a:extLst>
            </p:cNvPr>
            <p:cNvSpPr/>
            <p:nvPr/>
          </p:nvSpPr>
          <p:spPr>
            <a:xfrm>
              <a:off x="2067218" y="3653692"/>
              <a:ext cx="1284326" cy="33855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6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ahnschrift Light SemiCondensed" panose="020B0502040204020203" pitchFamily="34" charset="0"/>
                  <a:cs typeface="Aharoni" panose="02010803020104030203" pitchFamily="2" charset="-79"/>
                </a:rPr>
                <a:t>Product name</a:t>
              </a:r>
              <a:endParaRPr lang="en-US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endParaRPr>
            </a:p>
          </p:txBody>
        </p:sp>
        <p:sp>
          <p:nvSpPr>
            <p:cNvPr id="53" name="Rectangle 51">
              <a:extLst>
                <a:ext uri="{FF2B5EF4-FFF2-40B4-BE49-F238E27FC236}">
                  <a16:creationId xmlns:a16="http://schemas.microsoft.com/office/drawing/2014/main" id="{0AE26BF2-1F23-4C3E-B028-8AFA69386B5D}"/>
                </a:ext>
              </a:extLst>
            </p:cNvPr>
            <p:cNvSpPr/>
            <p:nvPr/>
          </p:nvSpPr>
          <p:spPr>
            <a:xfrm>
              <a:off x="3694460" y="3632793"/>
              <a:ext cx="524503" cy="33855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6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ahnschrift Light SemiCondensed" panose="020B0502040204020203" pitchFamily="34" charset="0"/>
                  <a:cs typeface="Aharoni" panose="02010803020104030203" pitchFamily="2" charset="-79"/>
                </a:rPr>
                <a:t>Title</a:t>
              </a:r>
              <a:endParaRPr lang="en-US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endParaRPr>
            </a:p>
          </p:txBody>
        </p:sp>
        <p:sp>
          <p:nvSpPr>
            <p:cNvPr id="57" name="Rectangle 52">
              <a:extLst>
                <a:ext uri="{FF2B5EF4-FFF2-40B4-BE49-F238E27FC236}">
                  <a16:creationId xmlns:a16="http://schemas.microsoft.com/office/drawing/2014/main" id="{F41ACE0F-B6A1-49F9-AD4F-1DAE4A3B9220}"/>
                </a:ext>
              </a:extLst>
            </p:cNvPr>
            <p:cNvSpPr/>
            <p:nvPr/>
          </p:nvSpPr>
          <p:spPr>
            <a:xfrm>
              <a:off x="7273033" y="3632793"/>
              <a:ext cx="447558" cy="33855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6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ahnschrift Light SemiCondensed" panose="020B0502040204020203" pitchFamily="34" charset="0"/>
                  <a:cs typeface="Aharoni" panose="02010803020104030203" pitchFamily="2" charset="-79"/>
                </a:rPr>
                <a:t>PIC</a:t>
              </a:r>
              <a:endParaRPr lang="en-US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endParaRPr>
            </a:p>
          </p:txBody>
        </p:sp>
        <p:sp>
          <p:nvSpPr>
            <p:cNvPr id="58" name="Rectangle 53">
              <a:extLst>
                <a:ext uri="{FF2B5EF4-FFF2-40B4-BE49-F238E27FC236}">
                  <a16:creationId xmlns:a16="http://schemas.microsoft.com/office/drawing/2014/main" id="{210D564E-4F81-49D3-A7E1-68F401D447EB}"/>
                </a:ext>
              </a:extLst>
            </p:cNvPr>
            <p:cNvSpPr/>
            <p:nvPr/>
          </p:nvSpPr>
          <p:spPr>
            <a:xfrm>
              <a:off x="4637716" y="3632793"/>
              <a:ext cx="590226" cy="33855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6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ahnschrift Light SemiCondensed" panose="020B0502040204020203" pitchFamily="34" charset="0"/>
                  <a:cs typeface="Aharoni" panose="02010803020104030203" pitchFamily="2" charset="-79"/>
                </a:rPr>
                <a:t>Rank</a:t>
              </a:r>
              <a:endParaRPr lang="en-US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endParaRPr>
            </a:p>
          </p:txBody>
        </p:sp>
        <p:sp>
          <p:nvSpPr>
            <p:cNvPr id="59" name="Rectangle 54">
              <a:extLst>
                <a:ext uri="{FF2B5EF4-FFF2-40B4-BE49-F238E27FC236}">
                  <a16:creationId xmlns:a16="http://schemas.microsoft.com/office/drawing/2014/main" id="{ECFAE7C9-C128-441E-A0F7-B3460F29AF41}"/>
                </a:ext>
              </a:extLst>
            </p:cNvPr>
            <p:cNvSpPr/>
            <p:nvPr/>
          </p:nvSpPr>
          <p:spPr>
            <a:xfrm>
              <a:off x="5377962" y="3632793"/>
              <a:ext cx="1895071" cy="33855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6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ahnschrift Light SemiCondensed" panose="020B0502040204020203" pitchFamily="34" charset="0"/>
                  <a:cs typeface="Aharoni" panose="02010803020104030203" pitchFamily="2" charset="-79"/>
                </a:rPr>
                <a:t>Customer submission</a:t>
              </a:r>
              <a:endParaRPr lang="en-US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endParaRPr>
            </a:p>
          </p:txBody>
        </p:sp>
        <p:sp>
          <p:nvSpPr>
            <p:cNvPr id="60" name="Rectangle 55">
              <a:extLst>
                <a:ext uri="{FF2B5EF4-FFF2-40B4-BE49-F238E27FC236}">
                  <a16:creationId xmlns:a16="http://schemas.microsoft.com/office/drawing/2014/main" id="{651B4F0F-4656-403B-ADD8-C534E78EC9AC}"/>
                </a:ext>
              </a:extLst>
            </p:cNvPr>
            <p:cNvSpPr/>
            <p:nvPr/>
          </p:nvSpPr>
          <p:spPr>
            <a:xfrm>
              <a:off x="9202709" y="3632793"/>
              <a:ext cx="699230" cy="33855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6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ahnschrift Light SemiCondensed" panose="020B0502040204020203" pitchFamily="34" charset="0"/>
                  <a:cs typeface="Aharoni" panose="02010803020104030203" pitchFamily="2" charset="-79"/>
                </a:rPr>
                <a:t>Status</a:t>
              </a:r>
              <a:endParaRPr lang="en-US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endParaRPr>
            </a:p>
          </p:txBody>
        </p:sp>
        <p:sp>
          <p:nvSpPr>
            <p:cNvPr id="61" name="Rectangle 57">
              <a:extLst>
                <a:ext uri="{FF2B5EF4-FFF2-40B4-BE49-F238E27FC236}">
                  <a16:creationId xmlns:a16="http://schemas.microsoft.com/office/drawing/2014/main" id="{04541E71-952F-4CA8-BFFC-31F7F597368A}"/>
                </a:ext>
              </a:extLst>
            </p:cNvPr>
            <p:cNvSpPr/>
            <p:nvPr/>
          </p:nvSpPr>
          <p:spPr>
            <a:xfrm>
              <a:off x="7984903" y="3619728"/>
              <a:ext cx="922048" cy="33855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6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ahnschrift Light SemiCondensed" panose="020B0502040204020203" pitchFamily="34" charset="0"/>
                  <a:cs typeface="Aharoni" panose="02010803020104030203" pitchFamily="2" charset="-79"/>
                </a:rPr>
                <a:t>Leadtime</a:t>
              </a:r>
              <a:endParaRPr lang="en-US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endParaRPr>
            </a:p>
          </p:txBody>
        </p:sp>
        <p:cxnSp>
          <p:nvCxnSpPr>
            <p:cNvPr id="62" name="Straight Connector 11">
              <a:extLst>
                <a:ext uri="{FF2B5EF4-FFF2-40B4-BE49-F238E27FC236}">
                  <a16:creationId xmlns:a16="http://schemas.microsoft.com/office/drawing/2014/main" id="{FEF6C123-1D57-4827-BA9C-6AACC1832E2E}"/>
                </a:ext>
              </a:extLst>
            </p:cNvPr>
            <p:cNvCxnSpPr>
              <a:cxnSpLocks/>
            </p:cNvCxnSpPr>
            <p:nvPr/>
          </p:nvCxnSpPr>
          <p:spPr>
            <a:xfrm>
              <a:off x="1460006" y="4468310"/>
              <a:ext cx="9927002" cy="460"/>
            </a:xfrm>
            <a:prstGeom prst="line">
              <a:avLst/>
            </a:prstGeom>
            <a:ln>
              <a:solidFill>
                <a:srgbClr val="D9D9D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71">
              <a:extLst>
                <a:ext uri="{FF2B5EF4-FFF2-40B4-BE49-F238E27FC236}">
                  <a16:creationId xmlns:a16="http://schemas.microsoft.com/office/drawing/2014/main" id="{70DDB955-D736-48D3-875B-0A1843A70B0E}"/>
                </a:ext>
              </a:extLst>
            </p:cNvPr>
            <p:cNvCxnSpPr>
              <a:cxnSpLocks/>
            </p:cNvCxnSpPr>
            <p:nvPr/>
          </p:nvCxnSpPr>
          <p:spPr>
            <a:xfrm>
              <a:off x="1468378" y="5215070"/>
              <a:ext cx="9949118" cy="0"/>
            </a:xfrm>
            <a:prstGeom prst="line">
              <a:avLst/>
            </a:prstGeom>
            <a:ln>
              <a:solidFill>
                <a:srgbClr val="D9D9D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Rectangle 74">
              <a:extLst>
                <a:ext uri="{FF2B5EF4-FFF2-40B4-BE49-F238E27FC236}">
                  <a16:creationId xmlns:a16="http://schemas.microsoft.com/office/drawing/2014/main" id="{37CC6F56-54FF-4235-B0A6-1A2A8429DDBF}"/>
                </a:ext>
              </a:extLst>
            </p:cNvPr>
            <p:cNvSpPr/>
            <p:nvPr/>
          </p:nvSpPr>
          <p:spPr>
            <a:xfrm>
              <a:off x="1528536" y="4130675"/>
              <a:ext cx="247183" cy="33855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6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ahnschrift Light SemiCondensed" panose="020B0502040204020203" pitchFamily="34" charset="0"/>
                  <a:cs typeface="Aharoni" panose="02010803020104030203" pitchFamily="2" charset="-79"/>
                </a:rPr>
                <a:t>1</a:t>
              </a:r>
              <a:endParaRPr lang="en-US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endParaRPr>
            </a:p>
          </p:txBody>
        </p:sp>
        <p:sp>
          <p:nvSpPr>
            <p:cNvPr id="71" name="Rectangle 75">
              <a:extLst>
                <a:ext uri="{FF2B5EF4-FFF2-40B4-BE49-F238E27FC236}">
                  <a16:creationId xmlns:a16="http://schemas.microsoft.com/office/drawing/2014/main" id="{FBC053FB-4A13-4652-8523-9567F57825AD}"/>
                </a:ext>
              </a:extLst>
            </p:cNvPr>
            <p:cNvSpPr/>
            <p:nvPr/>
          </p:nvSpPr>
          <p:spPr>
            <a:xfrm>
              <a:off x="1519612" y="4868112"/>
              <a:ext cx="279244" cy="33855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6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ahnschrift Light SemiCondensed" panose="020B0502040204020203" pitchFamily="34" charset="0"/>
                  <a:cs typeface="Aharoni" panose="02010803020104030203" pitchFamily="2" charset="-79"/>
                </a:rPr>
                <a:t>2</a:t>
              </a:r>
              <a:endParaRPr lang="en-US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endParaRPr>
            </a:p>
          </p:txBody>
        </p:sp>
        <p:sp>
          <p:nvSpPr>
            <p:cNvPr id="72" name="Rectangle 76">
              <a:extLst>
                <a:ext uri="{FF2B5EF4-FFF2-40B4-BE49-F238E27FC236}">
                  <a16:creationId xmlns:a16="http://schemas.microsoft.com/office/drawing/2014/main" id="{F8D2ED40-0037-49BC-B3F4-9C0DF4CB2CDC}"/>
                </a:ext>
              </a:extLst>
            </p:cNvPr>
            <p:cNvSpPr/>
            <p:nvPr/>
          </p:nvSpPr>
          <p:spPr>
            <a:xfrm>
              <a:off x="2263434" y="4130675"/>
              <a:ext cx="742512" cy="33855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6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ahnschrift Light SemiCondensed" panose="020B0502040204020203" pitchFamily="34" charset="0"/>
                  <a:cs typeface="Aharoni" panose="02010803020104030203" pitchFamily="2" charset="-79"/>
                </a:rPr>
                <a:t>xxxxxx</a:t>
              </a:r>
              <a:endParaRPr lang="en-US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endParaRPr>
            </a:p>
          </p:txBody>
        </p:sp>
        <p:sp>
          <p:nvSpPr>
            <p:cNvPr id="73" name="Rectangle 77">
              <a:extLst>
                <a:ext uri="{FF2B5EF4-FFF2-40B4-BE49-F238E27FC236}">
                  <a16:creationId xmlns:a16="http://schemas.microsoft.com/office/drawing/2014/main" id="{209A5466-DE42-4F12-B06C-E0E17F16AD42}"/>
                </a:ext>
              </a:extLst>
            </p:cNvPr>
            <p:cNvSpPr/>
            <p:nvPr/>
          </p:nvSpPr>
          <p:spPr>
            <a:xfrm>
              <a:off x="3662400" y="4130675"/>
              <a:ext cx="556563" cy="33855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6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ahnschrift Light SemiCondensed" panose="020B0502040204020203" pitchFamily="34" charset="0"/>
                  <a:cs typeface="Aharoni" panose="02010803020104030203" pitchFamily="2" charset="-79"/>
                </a:rPr>
                <a:t>xxxx</a:t>
              </a:r>
              <a:endParaRPr lang="en-US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endParaRPr>
            </a:p>
          </p:txBody>
        </p:sp>
        <p:sp>
          <p:nvSpPr>
            <p:cNvPr id="74" name="Rectangle 78">
              <a:extLst>
                <a:ext uri="{FF2B5EF4-FFF2-40B4-BE49-F238E27FC236}">
                  <a16:creationId xmlns:a16="http://schemas.microsoft.com/office/drawing/2014/main" id="{12E7740C-5C2C-47AA-B9D2-D99A10EA345F}"/>
                </a:ext>
              </a:extLst>
            </p:cNvPr>
            <p:cNvSpPr/>
            <p:nvPr/>
          </p:nvSpPr>
          <p:spPr>
            <a:xfrm>
              <a:off x="4794008" y="4130675"/>
              <a:ext cx="277640" cy="33855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6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ahnschrift Light SemiCondensed" panose="020B0502040204020203" pitchFamily="34" charset="0"/>
                  <a:cs typeface="Aharoni" panose="02010803020104030203" pitchFamily="2" charset="-79"/>
                </a:rPr>
                <a:t>x</a:t>
              </a:r>
              <a:endParaRPr lang="en-US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endParaRPr>
            </a:p>
          </p:txBody>
        </p:sp>
        <p:sp>
          <p:nvSpPr>
            <p:cNvPr id="75" name="Rectangle 79">
              <a:extLst>
                <a:ext uri="{FF2B5EF4-FFF2-40B4-BE49-F238E27FC236}">
                  <a16:creationId xmlns:a16="http://schemas.microsoft.com/office/drawing/2014/main" id="{D6A8C8EC-105C-41B5-A8BB-963658523ED3}"/>
                </a:ext>
              </a:extLst>
            </p:cNvPr>
            <p:cNvSpPr/>
            <p:nvPr/>
          </p:nvSpPr>
          <p:spPr>
            <a:xfrm>
              <a:off x="5922606" y="4130675"/>
              <a:ext cx="556563" cy="33855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6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ahnschrift Light SemiCondensed" panose="020B0502040204020203" pitchFamily="34" charset="0"/>
                  <a:cs typeface="Aharoni" panose="02010803020104030203" pitchFamily="2" charset="-79"/>
                </a:rPr>
                <a:t>xxxx</a:t>
              </a:r>
              <a:endParaRPr lang="en-US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endParaRPr>
            </a:p>
          </p:txBody>
        </p:sp>
        <p:sp>
          <p:nvSpPr>
            <p:cNvPr id="76" name="Rectangle 80">
              <a:extLst>
                <a:ext uri="{FF2B5EF4-FFF2-40B4-BE49-F238E27FC236}">
                  <a16:creationId xmlns:a16="http://schemas.microsoft.com/office/drawing/2014/main" id="{2E023D60-0126-436C-83F7-7777402335F7}"/>
                </a:ext>
              </a:extLst>
            </p:cNvPr>
            <p:cNvSpPr/>
            <p:nvPr/>
          </p:nvSpPr>
          <p:spPr>
            <a:xfrm>
              <a:off x="7357992" y="4130216"/>
              <a:ext cx="277640" cy="33855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6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ahnschrift Light SemiCondensed" panose="020B0502040204020203" pitchFamily="34" charset="0"/>
                  <a:cs typeface="Aharoni" panose="02010803020104030203" pitchFamily="2" charset="-79"/>
                </a:rPr>
                <a:t>x</a:t>
              </a:r>
              <a:endParaRPr lang="en-US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endParaRPr>
            </a:p>
          </p:txBody>
        </p:sp>
        <p:sp>
          <p:nvSpPr>
            <p:cNvPr id="77" name="Rectangle 81">
              <a:extLst>
                <a:ext uri="{FF2B5EF4-FFF2-40B4-BE49-F238E27FC236}">
                  <a16:creationId xmlns:a16="http://schemas.microsoft.com/office/drawing/2014/main" id="{7431A539-BCB7-48E7-AE4F-160E3EAE52F6}"/>
                </a:ext>
              </a:extLst>
            </p:cNvPr>
            <p:cNvSpPr/>
            <p:nvPr/>
          </p:nvSpPr>
          <p:spPr>
            <a:xfrm>
              <a:off x="8059443" y="4130675"/>
              <a:ext cx="772969" cy="33855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6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ahnschrift Light SemiCondensed" panose="020B0502040204020203" pitchFamily="34" charset="0"/>
                  <a:cs typeface="Aharoni" panose="02010803020104030203" pitchFamily="2" charset="-79"/>
                </a:rPr>
                <a:t>Normal</a:t>
              </a:r>
              <a:endParaRPr lang="en-US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endParaRPr>
            </a:p>
          </p:txBody>
        </p:sp>
        <p:sp>
          <p:nvSpPr>
            <p:cNvPr id="78" name="Rectangle 82">
              <a:extLst>
                <a:ext uri="{FF2B5EF4-FFF2-40B4-BE49-F238E27FC236}">
                  <a16:creationId xmlns:a16="http://schemas.microsoft.com/office/drawing/2014/main" id="{EDAF935E-7568-4522-8B34-1369A0D0B688}"/>
                </a:ext>
              </a:extLst>
            </p:cNvPr>
            <p:cNvSpPr/>
            <p:nvPr/>
          </p:nvSpPr>
          <p:spPr>
            <a:xfrm>
              <a:off x="2259351" y="4860295"/>
              <a:ext cx="742512" cy="33855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6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ahnschrift Light SemiCondensed" panose="020B0502040204020203" pitchFamily="34" charset="0"/>
                  <a:cs typeface="Aharoni" panose="02010803020104030203" pitchFamily="2" charset="-79"/>
                </a:rPr>
                <a:t>xxxxxx</a:t>
              </a:r>
              <a:endParaRPr lang="en-US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endParaRPr>
            </a:p>
          </p:txBody>
        </p:sp>
        <p:sp>
          <p:nvSpPr>
            <p:cNvPr id="79" name="Rectangle 83">
              <a:extLst>
                <a:ext uri="{FF2B5EF4-FFF2-40B4-BE49-F238E27FC236}">
                  <a16:creationId xmlns:a16="http://schemas.microsoft.com/office/drawing/2014/main" id="{1833990B-B559-4858-862D-866D730E8F5C}"/>
                </a:ext>
              </a:extLst>
            </p:cNvPr>
            <p:cNvSpPr/>
            <p:nvPr/>
          </p:nvSpPr>
          <p:spPr>
            <a:xfrm>
              <a:off x="3658317" y="4860295"/>
              <a:ext cx="556563" cy="33855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6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ahnschrift Light SemiCondensed" panose="020B0502040204020203" pitchFamily="34" charset="0"/>
                  <a:cs typeface="Aharoni" panose="02010803020104030203" pitchFamily="2" charset="-79"/>
                </a:rPr>
                <a:t>xxxx</a:t>
              </a:r>
              <a:endParaRPr lang="en-US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endParaRPr>
            </a:p>
          </p:txBody>
        </p:sp>
        <p:sp>
          <p:nvSpPr>
            <p:cNvPr id="80" name="Rectangle 84">
              <a:extLst>
                <a:ext uri="{FF2B5EF4-FFF2-40B4-BE49-F238E27FC236}">
                  <a16:creationId xmlns:a16="http://schemas.microsoft.com/office/drawing/2014/main" id="{C997FAB1-0648-4ED4-B5C6-6B2BCD23368A}"/>
                </a:ext>
              </a:extLst>
            </p:cNvPr>
            <p:cNvSpPr/>
            <p:nvPr/>
          </p:nvSpPr>
          <p:spPr>
            <a:xfrm>
              <a:off x="4789925" y="4860295"/>
              <a:ext cx="277640" cy="33855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6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ahnschrift Light SemiCondensed" panose="020B0502040204020203" pitchFamily="34" charset="0"/>
                  <a:cs typeface="Aharoni" panose="02010803020104030203" pitchFamily="2" charset="-79"/>
                </a:rPr>
                <a:t>x</a:t>
              </a:r>
              <a:endParaRPr lang="en-US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endParaRPr>
            </a:p>
          </p:txBody>
        </p:sp>
        <p:sp>
          <p:nvSpPr>
            <p:cNvPr id="81" name="Rectangle 85">
              <a:extLst>
                <a:ext uri="{FF2B5EF4-FFF2-40B4-BE49-F238E27FC236}">
                  <a16:creationId xmlns:a16="http://schemas.microsoft.com/office/drawing/2014/main" id="{4D3A1A7D-6C31-4E3C-B29A-9B04133B47F0}"/>
                </a:ext>
              </a:extLst>
            </p:cNvPr>
            <p:cNvSpPr/>
            <p:nvPr/>
          </p:nvSpPr>
          <p:spPr>
            <a:xfrm>
              <a:off x="5918523" y="4860295"/>
              <a:ext cx="556563" cy="33855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6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ahnschrift Light SemiCondensed" panose="020B0502040204020203" pitchFamily="34" charset="0"/>
                  <a:cs typeface="Aharoni" panose="02010803020104030203" pitchFamily="2" charset="-79"/>
                </a:rPr>
                <a:t>xxxx</a:t>
              </a:r>
              <a:endParaRPr lang="en-US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endParaRPr>
            </a:p>
          </p:txBody>
        </p:sp>
        <p:sp>
          <p:nvSpPr>
            <p:cNvPr id="82" name="Rectangle 86">
              <a:extLst>
                <a:ext uri="{FF2B5EF4-FFF2-40B4-BE49-F238E27FC236}">
                  <a16:creationId xmlns:a16="http://schemas.microsoft.com/office/drawing/2014/main" id="{3C138706-AC84-4167-A959-57CCA8796C0B}"/>
                </a:ext>
              </a:extLst>
            </p:cNvPr>
            <p:cNvSpPr/>
            <p:nvPr/>
          </p:nvSpPr>
          <p:spPr>
            <a:xfrm>
              <a:off x="7353909" y="4859836"/>
              <a:ext cx="277640" cy="33855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6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ahnschrift Light SemiCondensed" panose="020B0502040204020203" pitchFamily="34" charset="0"/>
                  <a:cs typeface="Aharoni" panose="02010803020104030203" pitchFamily="2" charset="-79"/>
                </a:rPr>
                <a:t>x</a:t>
              </a:r>
              <a:endParaRPr lang="en-US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endParaRPr>
            </a:p>
          </p:txBody>
        </p:sp>
        <p:sp>
          <p:nvSpPr>
            <p:cNvPr id="83" name="Rectangle 107">
              <a:extLst>
                <a:ext uri="{FF2B5EF4-FFF2-40B4-BE49-F238E27FC236}">
                  <a16:creationId xmlns:a16="http://schemas.microsoft.com/office/drawing/2014/main" id="{A100BF03-57F2-4894-9A55-763EE5975388}"/>
                </a:ext>
              </a:extLst>
            </p:cNvPr>
            <p:cNvSpPr/>
            <p:nvPr/>
          </p:nvSpPr>
          <p:spPr>
            <a:xfrm>
              <a:off x="1519612" y="5540093"/>
              <a:ext cx="279244" cy="33855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6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ahnschrift Light SemiCondensed" panose="020B0502040204020203" pitchFamily="34" charset="0"/>
                  <a:cs typeface="Aharoni" panose="02010803020104030203" pitchFamily="2" charset="-79"/>
                </a:rPr>
                <a:t>3</a:t>
              </a:r>
              <a:endParaRPr lang="en-US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endParaRPr>
            </a:p>
          </p:txBody>
        </p:sp>
        <p:sp>
          <p:nvSpPr>
            <p:cNvPr id="84" name="Rectangle 108">
              <a:extLst>
                <a:ext uri="{FF2B5EF4-FFF2-40B4-BE49-F238E27FC236}">
                  <a16:creationId xmlns:a16="http://schemas.microsoft.com/office/drawing/2014/main" id="{CCDCB3F2-8501-4580-AB40-2BCF123B1311}"/>
                </a:ext>
              </a:extLst>
            </p:cNvPr>
            <p:cNvSpPr/>
            <p:nvPr/>
          </p:nvSpPr>
          <p:spPr>
            <a:xfrm>
              <a:off x="2259351" y="5532276"/>
              <a:ext cx="742512" cy="33855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6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ahnschrift Light SemiCondensed" panose="020B0502040204020203" pitchFamily="34" charset="0"/>
                  <a:cs typeface="Aharoni" panose="02010803020104030203" pitchFamily="2" charset="-79"/>
                </a:rPr>
                <a:t>xxxxxx</a:t>
              </a:r>
              <a:endParaRPr lang="en-US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endParaRPr>
            </a:p>
          </p:txBody>
        </p:sp>
        <p:sp>
          <p:nvSpPr>
            <p:cNvPr id="85" name="Rectangle 109">
              <a:extLst>
                <a:ext uri="{FF2B5EF4-FFF2-40B4-BE49-F238E27FC236}">
                  <a16:creationId xmlns:a16="http://schemas.microsoft.com/office/drawing/2014/main" id="{A3580075-5579-4182-B1C3-45E153FF3B47}"/>
                </a:ext>
              </a:extLst>
            </p:cNvPr>
            <p:cNvSpPr/>
            <p:nvPr/>
          </p:nvSpPr>
          <p:spPr>
            <a:xfrm>
              <a:off x="3658317" y="5532276"/>
              <a:ext cx="556563" cy="33855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6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ahnschrift Light SemiCondensed" panose="020B0502040204020203" pitchFamily="34" charset="0"/>
                  <a:cs typeface="Aharoni" panose="02010803020104030203" pitchFamily="2" charset="-79"/>
                </a:rPr>
                <a:t>xxxx</a:t>
              </a:r>
              <a:endParaRPr lang="en-US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endParaRPr>
            </a:p>
          </p:txBody>
        </p:sp>
        <p:sp>
          <p:nvSpPr>
            <p:cNvPr id="86" name="Rectangle 110">
              <a:extLst>
                <a:ext uri="{FF2B5EF4-FFF2-40B4-BE49-F238E27FC236}">
                  <a16:creationId xmlns:a16="http://schemas.microsoft.com/office/drawing/2014/main" id="{A9D15961-44DC-40CB-A915-23FBCC3F52B0}"/>
                </a:ext>
              </a:extLst>
            </p:cNvPr>
            <p:cNvSpPr/>
            <p:nvPr/>
          </p:nvSpPr>
          <p:spPr>
            <a:xfrm>
              <a:off x="4789925" y="5532276"/>
              <a:ext cx="277640" cy="33855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6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ahnschrift Light SemiCondensed" panose="020B0502040204020203" pitchFamily="34" charset="0"/>
                  <a:cs typeface="Aharoni" panose="02010803020104030203" pitchFamily="2" charset="-79"/>
                </a:rPr>
                <a:t>x</a:t>
              </a:r>
              <a:endParaRPr lang="en-US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endParaRPr>
            </a:p>
          </p:txBody>
        </p:sp>
        <p:sp>
          <p:nvSpPr>
            <p:cNvPr id="87" name="Rectangle 111">
              <a:extLst>
                <a:ext uri="{FF2B5EF4-FFF2-40B4-BE49-F238E27FC236}">
                  <a16:creationId xmlns:a16="http://schemas.microsoft.com/office/drawing/2014/main" id="{262A137F-E795-424E-876A-B1A36792BF42}"/>
                </a:ext>
              </a:extLst>
            </p:cNvPr>
            <p:cNvSpPr/>
            <p:nvPr/>
          </p:nvSpPr>
          <p:spPr>
            <a:xfrm>
              <a:off x="5918523" y="5532276"/>
              <a:ext cx="556563" cy="33855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6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ahnschrift Light SemiCondensed" panose="020B0502040204020203" pitchFamily="34" charset="0"/>
                  <a:cs typeface="Aharoni" panose="02010803020104030203" pitchFamily="2" charset="-79"/>
                </a:rPr>
                <a:t>xxxx</a:t>
              </a:r>
              <a:endParaRPr lang="en-US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endParaRPr>
            </a:p>
          </p:txBody>
        </p:sp>
        <p:sp>
          <p:nvSpPr>
            <p:cNvPr id="88" name="Rectangle 112">
              <a:extLst>
                <a:ext uri="{FF2B5EF4-FFF2-40B4-BE49-F238E27FC236}">
                  <a16:creationId xmlns:a16="http://schemas.microsoft.com/office/drawing/2014/main" id="{B6BFDB3C-A786-4D57-B9CC-7597FB08EAB9}"/>
                </a:ext>
              </a:extLst>
            </p:cNvPr>
            <p:cNvSpPr/>
            <p:nvPr/>
          </p:nvSpPr>
          <p:spPr>
            <a:xfrm>
              <a:off x="7353909" y="5531817"/>
              <a:ext cx="277640" cy="33855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6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ahnschrift Light SemiCondensed" panose="020B0502040204020203" pitchFamily="34" charset="0"/>
                  <a:cs typeface="Aharoni" panose="02010803020104030203" pitchFamily="2" charset="-79"/>
                </a:rPr>
                <a:t>x</a:t>
              </a:r>
              <a:endParaRPr lang="en-US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endParaRPr>
            </a:p>
          </p:txBody>
        </p:sp>
        <p:sp>
          <p:nvSpPr>
            <p:cNvPr id="89" name="Rectangle 113">
              <a:extLst>
                <a:ext uri="{FF2B5EF4-FFF2-40B4-BE49-F238E27FC236}">
                  <a16:creationId xmlns:a16="http://schemas.microsoft.com/office/drawing/2014/main" id="{8FB7A1A4-2EDD-49B9-88F6-91D808B44073}"/>
                </a:ext>
              </a:extLst>
            </p:cNvPr>
            <p:cNvSpPr/>
            <p:nvPr/>
          </p:nvSpPr>
          <p:spPr>
            <a:xfrm>
              <a:off x="8081811" y="5532276"/>
              <a:ext cx="720070" cy="33855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6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ahnschrift Light SemiCondensed" panose="020B0502040204020203" pitchFamily="34" charset="0"/>
                  <a:cs typeface="Aharoni" panose="02010803020104030203" pitchFamily="2" charset="-79"/>
                </a:rPr>
                <a:t>Urgent</a:t>
              </a:r>
              <a:endParaRPr lang="en-US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endParaRPr>
            </a:p>
          </p:txBody>
        </p:sp>
        <p:cxnSp>
          <p:nvCxnSpPr>
            <p:cNvPr id="90" name="Straight Connector 115">
              <a:extLst>
                <a:ext uri="{FF2B5EF4-FFF2-40B4-BE49-F238E27FC236}">
                  <a16:creationId xmlns:a16="http://schemas.microsoft.com/office/drawing/2014/main" id="{304E3E96-96E1-4369-BA20-C21AE093DC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60006" y="5870371"/>
              <a:ext cx="9957490" cy="25937"/>
            </a:xfrm>
            <a:prstGeom prst="line">
              <a:avLst/>
            </a:prstGeom>
            <a:ln>
              <a:solidFill>
                <a:srgbClr val="D9D9D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Rectangle 116">
              <a:extLst>
                <a:ext uri="{FF2B5EF4-FFF2-40B4-BE49-F238E27FC236}">
                  <a16:creationId xmlns:a16="http://schemas.microsoft.com/office/drawing/2014/main" id="{9FF6E5BA-B4D1-4A09-859D-5E0C170B184B}"/>
                </a:ext>
              </a:extLst>
            </p:cNvPr>
            <p:cNvSpPr/>
            <p:nvPr/>
          </p:nvSpPr>
          <p:spPr>
            <a:xfrm>
              <a:off x="8052326" y="4864368"/>
              <a:ext cx="772969" cy="33855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6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ahnschrift Light SemiCondensed" panose="020B0502040204020203" pitchFamily="34" charset="0"/>
                  <a:cs typeface="Aharoni" panose="02010803020104030203" pitchFamily="2" charset="-79"/>
                </a:rPr>
                <a:t>Normal</a:t>
              </a:r>
              <a:endParaRPr lang="en-US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endParaRPr>
            </a:p>
          </p:txBody>
        </p:sp>
        <p:sp>
          <p:nvSpPr>
            <p:cNvPr id="92" name="Rectangle 117">
              <a:extLst>
                <a:ext uri="{FF2B5EF4-FFF2-40B4-BE49-F238E27FC236}">
                  <a16:creationId xmlns:a16="http://schemas.microsoft.com/office/drawing/2014/main" id="{86B54915-8E93-4192-95CB-0F77CF0327D2}"/>
                </a:ext>
              </a:extLst>
            </p:cNvPr>
            <p:cNvSpPr/>
            <p:nvPr/>
          </p:nvSpPr>
          <p:spPr>
            <a:xfrm>
              <a:off x="2232127" y="3056345"/>
              <a:ext cx="346570" cy="33855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6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ahnschrift Light SemiCondensed" panose="020B0502040204020203" pitchFamily="34" charset="0"/>
                  <a:cs typeface="Aharoni" panose="02010803020104030203" pitchFamily="2" charset="-79"/>
                </a:rPr>
                <a:t>10</a:t>
              </a:r>
              <a:endParaRPr lang="en-US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endParaRPr>
            </a:p>
          </p:txBody>
        </p:sp>
        <p:sp>
          <p:nvSpPr>
            <p:cNvPr id="93" name="Rectangle 118">
              <a:extLst>
                <a:ext uri="{FF2B5EF4-FFF2-40B4-BE49-F238E27FC236}">
                  <a16:creationId xmlns:a16="http://schemas.microsoft.com/office/drawing/2014/main" id="{B06AC7FF-09B5-4D76-8A87-E26387FB33EA}"/>
                </a:ext>
              </a:extLst>
            </p:cNvPr>
            <p:cNvSpPr/>
            <p:nvPr/>
          </p:nvSpPr>
          <p:spPr>
            <a:xfrm>
              <a:off x="2771804" y="3060359"/>
              <a:ext cx="745717" cy="33855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6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ahnschrift Light SemiCondensed" panose="020B0502040204020203" pitchFamily="34" charset="0"/>
                  <a:cs typeface="Aharoni" panose="02010803020104030203" pitchFamily="2" charset="-79"/>
                </a:rPr>
                <a:t>entires</a:t>
              </a:r>
              <a:endParaRPr lang="en-US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endParaRPr>
            </a:p>
          </p:txBody>
        </p:sp>
        <p:sp>
          <p:nvSpPr>
            <p:cNvPr id="94" name="Rectangle 119">
              <a:extLst>
                <a:ext uri="{FF2B5EF4-FFF2-40B4-BE49-F238E27FC236}">
                  <a16:creationId xmlns:a16="http://schemas.microsoft.com/office/drawing/2014/main" id="{379B1ECD-4525-4E28-B0B8-281D64D3D0CD}"/>
                </a:ext>
              </a:extLst>
            </p:cNvPr>
            <p:cNvSpPr/>
            <p:nvPr/>
          </p:nvSpPr>
          <p:spPr>
            <a:xfrm>
              <a:off x="9022373" y="4101394"/>
              <a:ext cx="1059907" cy="33855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600" b="1" dirty="0">
                  <a:ln w="0"/>
                  <a:solidFill>
                    <a:srgbClr val="FACC4A"/>
                  </a:solidFill>
                  <a:latin typeface="Bahnschrift Light SemiCondensed" panose="020B0502040204020203" pitchFamily="34" charset="0"/>
                  <a:cs typeface="Aharoni" panose="02010803020104030203" pitchFamily="2" charset="-79"/>
                </a:rPr>
                <a:t>On process</a:t>
              </a:r>
              <a:endParaRPr lang="en-US" sz="1600" b="1" cap="none" spc="0" dirty="0">
                <a:ln w="0"/>
                <a:solidFill>
                  <a:srgbClr val="FACC4A"/>
                </a:solidFill>
                <a:latin typeface="Bahnschrift Light SemiCondensed" panose="020B0502040204020203" pitchFamily="34" charset="0"/>
                <a:cs typeface="Aharoni" panose="02010803020104030203" pitchFamily="2" charset="-79"/>
              </a:endParaRPr>
            </a:p>
          </p:txBody>
        </p:sp>
        <p:sp>
          <p:nvSpPr>
            <p:cNvPr id="95" name="Rectangle 120">
              <a:extLst>
                <a:ext uri="{FF2B5EF4-FFF2-40B4-BE49-F238E27FC236}">
                  <a16:creationId xmlns:a16="http://schemas.microsoft.com/office/drawing/2014/main" id="{E4E8A88A-CDC6-42AB-AC53-D7C970AD3C83}"/>
                </a:ext>
              </a:extLst>
            </p:cNvPr>
            <p:cNvSpPr/>
            <p:nvPr/>
          </p:nvSpPr>
          <p:spPr>
            <a:xfrm>
              <a:off x="9097712" y="4868112"/>
              <a:ext cx="909223" cy="33855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600" b="1" dirty="0">
                  <a:ln w="0"/>
                  <a:solidFill>
                    <a:srgbClr val="87A44F"/>
                  </a:solidFill>
                  <a:latin typeface="Bahnschrift Light SemiCondensed" panose="020B0502040204020203" pitchFamily="34" charset="0"/>
                  <a:cs typeface="Aharoni" panose="02010803020104030203" pitchFamily="2" charset="-79"/>
                </a:rPr>
                <a:t>Achieved</a:t>
              </a:r>
              <a:endParaRPr lang="en-US" sz="1600" b="1" cap="none" spc="0" dirty="0">
                <a:ln w="0"/>
                <a:solidFill>
                  <a:srgbClr val="87A44F"/>
                </a:solidFill>
                <a:latin typeface="Bahnschrift Light SemiCondensed" panose="020B0502040204020203" pitchFamily="34" charset="0"/>
                <a:cs typeface="Aharoni" panose="02010803020104030203" pitchFamily="2" charset="-79"/>
              </a:endParaRPr>
            </a:p>
          </p:txBody>
        </p:sp>
        <p:sp>
          <p:nvSpPr>
            <p:cNvPr id="96" name="Rectangle 121">
              <a:extLst>
                <a:ext uri="{FF2B5EF4-FFF2-40B4-BE49-F238E27FC236}">
                  <a16:creationId xmlns:a16="http://schemas.microsoft.com/office/drawing/2014/main" id="{3280759D-3612-440E-A2C5-2C889EF6045A}"/>
                </a:ext>
              </a:extLst>
            </p:cNvPr>
            <p:cNvSpPr/>
            <p:nvPr/>
          </p:nvSpPr>
          <p:spPr>
            <a:xfrm>
              <a:off x="9097712" y="5540093"/>
              <a:ext cx="909223" cy="33855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600" b="1" dirty="0">
                  <a:ln w="0"/>
                  <a:solidFill>
                    <a:srgbClr val="87A44F"/>
                  </a:solidFill>
                  <a:latin typeface="Bahnschrift Light SemiCondensed" panose="020B0502040204020203" pitchFamily="34" charset="0"/>
                  <a:cs typeface="Aharoni" panose="02010803020104030203" pitchFamily="2" charset="-79"/>
                </a:rPr>
                <a:t>Achieved</a:t>
              </a:r>
              <a:endParaRPr lang="en-US" sz="1600" b="1" cap="none" spc="0" dirty="0">
                <a:ln w="0"/>
                <a:solidFill>
                  <a:srgbClr val="87A44F"/>
                </a:solidFill>
                <a:latin typeface="Bahnschrift Light SemiCondensed" panose="020B0502040204020203" pitchFamily="34" charset="0"/>
                <a:cs typeface="Aharoni" panose="02010803020104030203" pitchFamily="2" charset="-79"/>
              </a:endParaRPr>
            </a:p>
          </p:txBody>
        </p:sp>
        <p:sp>
          <p:nvSpPr>
            <p:cNvPr id="97" name="Rectangle 55">
              <a:extLst>
                <a:ext uri="{FF2B5EF4-FFF2-40B4-BE49-F238E27FC236}">
                  <a16:creationId xmlns:a16="http://schemas.microsoft.com/office/drawing/2014/main" id="{A561CD35-FF24-44B5-99DF-40C02CB5C56E}"/>
                </a:ext>
              </a:extLst>
            </p:cNvPr>
            <p:cNvSpPr/>
            <p:nvPr/>
          </p:nvSpPr>
          <p:spPr>
            <a:xfrm>
              <a:off x="10375113" y="3632793"/>
              <a:ext cx="688010" cy="33855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6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ahnschrift Light SemiCondensed" panose="020B0502040204020203" pitchFamily="34" charset="0"/>
                  <a:cs typeface="Aharoni" panose="02010803020104030203" pitchFamily="2" charset="-79"/>
                </a:rPr>
                <a:t>Action</a:t>
              </a:r>
              <a:endParaRPr lang="en-US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endParaRPr>
            </a:p>
          </p:txBody>
        </p:sp>
        <p:grpSp>
          <p:nvGrpSpPr>
            <p:cNvPr id="98" name="กลุ่ม 97">
              <a:extLst>
                <a:ext uri="{FF2B5EF4-FFF2-40B4-BE49-F238E27FC236}">
                  <a16:creationId xmlns:a16="http://schemas.microsoft.com/office/drawing/2014/main" id="{51A7E152-C81C-44A5-9DDD-C3B604477754}"/>
                </a:ext>
              </a:extLst>
            </p:cNvPr>
            <p:cNvGrpSpPr/>
            <p:nvPr/>
          </p:nvGrpSpPr>
          <p:grpSpPr>
            <a:xfrm>
              <a:off x="10412686" y="4161758"/>
              <a:ext cx="325696" cy="243933"/>
              <a:chOff x="12499461" y="3429000"/>
              <a:chExt cx="397389" cy="280988"/>
            </a:xfrm>
          </p:grpSpPr>
          <p:sp>
            <p:nvSpPr>
              <p:cNvPr id="114" name="สี่เหลี่ยมผืนผ้า: มุมมน 113">
                <a:extLst>
                  <a:ext uri="{FF2B5EF4-FFF2-40B4-BE49-F238E27FC236}">
                    <a16:creationId xmlns:a16="http://schemas.microsoft.com/office/drawing/2014/main" id="{F2B0944F-637D-4641-9A82-ECCB6337A796}"/>
                  </a:ext>
                </a:extLst>
              </p:cNvPr>
              <p:cNvSpPr/>
              <p:nvPr/>
            </p:nvSpPr>
            <p:spPr>
              <a:xfrm>
                <a:off x="12499461" y="3429000"/>
                <a:ext cx="397389" cy="280988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rgbClr val="1378F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15" name="รูปภาพ 114" descr="รูปภาพประกอบด้วย รูปวาด&#10;&#10;คำอธิบายที่สร้างโดยอัตโนมัติ">
                <a:extLst>
                  <a:ext uri="{FF2B5EF4-FFF2-40B4-BE49-F238E27FC236}">
                    <a16:creationId xmlns:a16="http://schemas.microsoft.com/office/drawing/2014/main" id="{B3F58152-1DCB-47DB-889E-FFC310D8FD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592527" y="3463866"/>
                <a:ext cx="211256" cy="211256"/>
              </a:xfrm>
              <a:prstGeom prst="rect">
                <a:avLst/>
              </a:prstGeom>
            </p:spPr>
          </p:pic>
        </p:grpSp>
        <p:grpSp>
          <p:nvGrpSpPr>
            <p:cNvPr id="99" name="กลุ่ม 98">
              <a:extLst>
                <a:ext uri="{FF2B5EF4-FFF2-40B4-BE49-F238E27FC236}">
                  <a16:creationId xmlns:a16="http://schemas.microsoft.com/office/drawing/2014/main" id="{AFED5492-0042-4B3A-A8F0-CCCC8F8DEF80}"/>
                </a:ext>
              </a:extLst>
            </p:cNvPr>
            <p:cNvGrpSpPr/>
            <p:nvPr/>
          </p:nvGrpSpPr>
          <p:grpSpPr>
            <a:xfrm>
              <a:off x="10412685" y="4903005"/>
              <a:ext cx="325696" cy="243933"/>
              <a:chOff x="12499461" y="3429000"/>
              <a:chExt cx="397389" cy="280988"/>
            </a:xfrm>
          </p:grpSpPr>
          <p:sp>
            <p:nvSpPr>
              <p:cNvPr id="112" name="สี่เหลี่ยมผืนผ้า: มุมมน 111">
                <a:extLst>
                  <a:ext uri="{FF2B5EF4-FFF2-40B4-BE49-F238E27FC236}">
                    <a16:creationId xmlns:a16="http://schemas.microsoft.com/office/drawing/2014/main" id="{32F1657D-3887-44AB-BB5A-2914758A665C}"/>
                  </a:ext>
                </a:extLst>
              </p:cNvPr>
              <p:cNvSpPr/>
              <p:nvPr/>
            </p:nvSpPr>
            <p:spPr>
              <a:xfrm>
                <a:off x="12499461" y="3429000"/>
                <a:ext cx="397389" cy="280988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rgbClr val="1378F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13" name="รูปภาพ 112" descr="รูปภาพประกอบด้วย รูปวาด&#10;&#10;คำอธิบายที่สร้างโดยอัตโนมัติ">
                <a:extLst>
                  <a:ext uri="{FF2B5EF4-FFF2-40B4-BE49-F238E27FC236}">
                    <a16:creationId xmlns:a16="http://schemas.microsoft.com/office/drawing/2014/main" id="{6ECD7ECB-0424-4D17-8C13-6302AE32DF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592527" y="3463866"/>
                <a:ext cx="211256" cy="211256"/>
              </a:xfrm>
              <a:prstGeom prst="rect">
                <a:avLst/>
              </a:prstGeom>
            </p:spPr>
          </p:pic>
        </p:grpSp>
        <p:grpSp>
          <p:nvGrpSpPr>
            <p:cNvPr id="100" name="กลุ่ม 99">
              <a:extLst>
                <a:ext uri="{FF2B5EF4-FFF2-40B4-BE49-F238E27FC236}">
                  <a16:creationId xmlns:a16="http://schemas.microsoft.com/office/drawing/2014/main" id="{95D00B4F-170F-4C1F-91A4-CD1FAACCF511}"/>
                </a:ext>
              </a:extLst>
            </p:cNvPr>
            <p:cNvGrpSpPr/>
            <p:nvPr/>
          </p:nvGrpSpPr>
          <p:grpSpPr>
            <a:xfrm>
              <a:off x="10407548" y="5558305"/>
              <a:ext cx="325696" cy="243933"/>
              <a:chOff x="12499461" y="3429000"/>
              <a:chExt cx="397389" cy="280988"/>
            </a:xfrm>
          </p:grpSpPr>
          <p:sp>
            <p:nvSpPr>
              <p:cNvPr id="110" name="สี่เหลี่ยมผืนผ้า: มุมมน 109">
                <a:extLst>
                  <a:ext uri="{FF2B5EF4-FFF2-40B4-BE49-F238E27FC236}">
                    <a16:creationId xmlns:a16="http://schemas.microsoft.com/office/drawing/2014/main" id="{313A8EC4-7F90-41EB-ADF9-3C41F53F6C9E}"/>
                  </a:ext>
                </a:extLst>
              </p:cNvPr>
              <p:cNvSpPr/>
              <p:nvPr/>
            </p:nvSpPr>
            <p:spPr>
              <a:xfrm>
                <a:off x="12499461" y="3429000"/>
                <a:ext cx="397389" cy="280988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rgbClr val="1378F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11" name="รูปภาพ 110" descr="รูปภาพประกอบด้วย รูปวาด&#10;&#10;คำอธิบายที่สร้างโดยอัตโนมัติ">
                <a:extLst>
                  <a:ext uri="{FF2B5EF4-FFF2-40B4-BE49-F238E27FC236}">
                    <a16:creationId xmlns:a16="http://schemas.microsoft.com/office/drawing/2014/main" id="{5DA1289E-C3B3-4142-B4E8-1AAC7516BE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592527" y="3463866"/>
                <a:ext cx="211256" cy="211256"/>
              </a:xfrm>
              <a:prstGeom prst="rect">
                <a:avLst/>
              </a:prstGeom>
            </p:spPr>
          </p:pic>
        </p:grpSp>
        <p:grpSp>
          <p:nvGrpSpPr>
            <p:cNvPr id="101" name="กลุ่ม 100">
              <a:extLst>
                <a:ext uri="{FF2B5EF4-FFF2-40B4-BE49-F238E27FC236}">
                  <a16:creationId xmlns:a16="http://schemas.microsoft.com/office/drawing/2014/main" id="{1B6CDBC9-AE80-4AF1-BFA6-0B108C33607E}"/>
                </a:ext>
              </a:extLst>
            </p:cNvPr>
            <p:cNvGrpSpPr/>
            <p:nvPr/>
          </p:nvGrpSpPr>
          <p:grpSpPr>
            <a:xfrm>
              <a:off x="10774661" y="4161758"/>
              <a:ext cx="325696" cy="243933"/>
              <a:chOff x="12237966" y="4439948"/>
              <a:chExt cx="325696" cy="243933"/>
            </a:xfrm>
          </p:grpSpPr>
          <p:sp>
            <p:nvSpPr>
              <p:cNvPr id="108" name="สี่เหลี่ยมผืนผ้า: มุมมน 107">
                <a:extLst>
                  <a:ext uri="{FF2B5EF4-FFF2-40B4-BE49-F238E27FC236}">
                    <a16:creationId xmlns:a16="http://schemas.microsoft.com/office/drawing/2014/main" id="{5099EFD1-438A-4245-91E3-E9F1DF150F71}"/>
                  </a:ext>
                </a:extLst>
              </p:cNvPr>
              <p:cNvSpPr/>
              <p:nvPr/>
            </p:nvSpPr>
            <p:spPr>
              <a:xfrm>
                <a:off x="12237966" y="4439948"/>
                <a:ext cx="325696" cy="243933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rgbClr val="F4433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09" name="รูปภาพ 108" descr="รูปภาพประกอบด้วย นาฬิกา&#10;&#10;คำอธิบายที่สร้างโดยอัตโนมัติ">
                <a:extLst>
                  <a:ext uri="{FF2B5EF4-FFF2-40B4-BE49-F238E27FC236}">
                    <a16:creationId xmlns:a16="http://schemas.microsoft.com/office/drawing/2014/main" id="{38EB6459-37CF-4252-B11C-B4D86B6FCC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309924" y="4468310"/>
                <a:ext cx="181780" cy="181780"/>
              </a:xfrm>
              <a:prstGeom prst="rect">
                <a:avLst/>
              </a:prstGeom>
            </p:spPr>
          </p:pic>
        </p:grpSp>
        <p:grpSp>
          <p:nvGrpSpPr>
            <p:cNvPr id="102" name="กลุ่ม 101">
              <a:extLst>
                <a:ext uri="{FF2B5EF4-FFF2-40B4-BE49-F238E27FC236}">
                  <a16:creationId xmlns:a16="http://schemas.microsoft.com/office/drawing/2014/main" id="{D086CA6D-9097-456B-9D79-51D73554B909}"/>
                </a:ext>
              </a:extLst>
            </p:cNvPr>
            <p:cNvGrpSpPr/>
            <p:nvPr/>
          </p:nvGrpSpPr>
          <p:grpSpPr>
            <a:xfrm>
              <a:off x="10774661" y="4903004"/>
              <a:ext cx="325696" cy="243933"/>
              <a:chOff x="12237966" y="4439948"/>
              <a:chExt cx="325696" cy="243933"/>
            </a:xfrm>
          </p:grpSpPr>
          <p:sp>
            <p:nvSpPr>
              <p:cNvPr id="106" name="สี่เหลี่ยมผืนผ้า: มุมมน 105">
                <a:extLst>
                  <a:ext uri="{FF2B5EF4-FFF2-40B4-BE49-F238E27FC236}">
                    <a16:creationId xmlns:a16="http://schemas.microsoft.com/office/drawing/2014/main" id="{BEA45233-D00C-4ED9-BE65-123643DCD4D0}"/>
                  </a:ext>
                </a:extLst>
              </p:cNvPr>
              <p:cNvSpPr/>
              <p:nvPr/>
            </p:nvSpPr>
            <p:spPr>
              <a:xfrm>
                <a:off x="12237966" y="4439948"/>
                <a:ext cx="325696" cy="243933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rgbClr val="F4433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07" name="รูปภาพ 106" descr="รูปภาพประกอบด้วย นาฬิกา&#10;&#10;คำอธิบายที่สร้างโดยอัตโนมัติ">
                <a:extLst>
                  <a:ext uri="{FF2B5EF4-FFF2-40B4-BE49-F238E27FC236}">
                    <a16:creationId xmlns:a16="http://schemas.microsoft.com/office/drawing/2014/main" id="{0E7B5696-483D-453B-9E08-42DF92A25A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309924" y="4468310"/>
                <a:ext cx="181780" cy="181780"/>
              </a:xfrm>
              <a:prstGeom prst="rect">
                <a:avLst/>
              </a:prstGeom>
            </p:spPr>
          </p:pic>
        </p:grpSp>
        <p:grpSp>
          <p:nvGrpSpPr>
            <p:cNvPr id="103" name="กลุ่ม 102">
              <a:extLst>
                <a:ext uri="{FF2B5EF4-FFF2-40B4-BE49-F238E27FC236}">
                  <a16:creationId xmlns:a16="http://schemas.microsoft.com/office/drawing/2014/main" id="{CA6D977E-3832-4723-8096-A51C36503923}"/>
                </a:ext>
              </a:extLst>
            </p:cNvPr>
            <p:cNvGrpSpPr/>
            <p:nvPr/>
          </p:nvGrpSpPr>
          <p:grpSpPr>
            <a:xfrm>
              <a:off x="10774661" y="5558304"/>
              <a:ext cx="325696" cy="243933"/>
              <a:chOff x="12237966" y="4439948"/>
              <a:chExt cx="325696" cy="243933"/>
            </a:xfrm>
          </p:grpSpPr>
          <p:sp>
            <p:nvSpPr>
              <p:cNvPr id="104" name="สี่เหลี่ยมผืนผ้า: มุมมน 103">
                <a:extLst>
                  <a:ext uri="{FF2B5EF4-FFF2-40B4-BE49-F238E27FC236}">
                    <a16:creationId xmlns:a16="http://schemas.microsoft.com/office/drawing/2014/main" id="{E9B9432C-C086-4A9A-9FFC-A4C246917320}"/>
                  </a:ext>
                </a:extLst>
              </p:cNvPr>
              <p:cNvSpPr/>
              <p:nvPr/>
            </p:nvSpPr>
            <p:spPr>
              <a:xfrm>
                <a:off x="12237966" y="4439948"/>
                <a:ext cx="325696" cy="243933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rgbClr val="F4433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05" name="รูปภาพ 104" descr="รูปภาพประกอบด้วย นาฬิกา&#10;&#10;คำอธิบายที่สร้างโดยอัตโนมัติ">
                <a:extLst>
                  <a:ext uri="{FF2B5EF4-FFF2-40B4-BE49-F238E27FC236}">
                    <a16:creationId xmlns:a16="http://schemas.microsoft.com/office/drawing/2014/main" id="{91751C91-A20C-4FF7-867C-2BCAC8C304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309924" y="4468310"/>
                <a:ext cx="181780" cy="181780"/>
              </a:xfrm>
              <a:prstGeom prst="rect">
                <a:avLst/>
              </a:prstGeom>
            </p:spPr>
          </p:pic>
        </p:grpSp>
      </p:grpSp>
      <p:sp>
        <p:nvSpPr>
          <p:cNvPr id="118" name="Rectangle 29">
            <a:extLst>
              <a:ext uri="{FF2B5EF4-FFF2-40B4-BE49-F238E27FC236}">
                <a16:creationId xmlns:a16="http://schemas.microsoft.com/office/drawing/2014/main" id="{D59E3ACB-698B-4480-B4DB-B997C1EAD78A}"/>
              </a:ext>
            </a:extLst>
          </p:cNvPr>
          <p:cNvSpPr/>
          <p:nvPr/>
        </p:nvSpPr>
        <p:spPr>
          <a:xfrm>
            <a:off x="-10490" y="104699"/>
            <a:ext cx="12192000" cy="7238300"/>
          </a:xfrm>
          <a:prstGeom prst="rect">
            <a:avLst/>
          </a:prstGeom>
          <a:solidFill>
            <a:srgbClr val="002060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0" name="Group 75">
            <a:extLst>
              <a:ext uri="{FF2B5EF4-FFF2-40B4-BE49-F238E27FC236}">
                <a16:creationId xmlns:a16="http://schemas.microsoft.com/office/drawing/2014/main" id="{2A28FE1F-501E-475E-9B08-93BDC20EFC11}"/>
              </a:ext>
            </a:extLst>
          </p:cNvPr>
          <p:cNvGrpSpPr/>
          <p:nvPr/>
        </p:nvGrpSpPr>
        <p:grpSpPr>
          <a:xfrm>
            <a:off x="1493629" y="1573585"/>
            <a:ext cx="9189500" cy="4377272"/>
            <a:chOff x="1493629" y="1573585"/>
            <a:chExt cx="9189500" cy="4003127"/>
          </a:xfrm>
        </p:grpSpPr>
        <p:sp>
          <p:nvSpPr>
            <p:cNvPr id="122" name="Rectangle 77">
              <a:extLst>
                <a:ext uri="{FF2B5EF4-FFF2-40B4-BE49-F238E27FC236}">
                  <a16:creationId xmlns:a16="http://schemas.microsoft.com/office/drawing/2014/main" id="{EAA51861-9E5D-43D3-83AF-687A101F535B}"/>
                </a:ext>
              </a:extLst>
            </p:cNvPr>
            <p:cNvSpPr/>
            <p:nvPr/>
          </p:nvSpPr>
          <p:spPr>
            <a:xfrm>
              <a:off x="1493629" y="1573586"/>
              <a:ext cx="9189500" cy="4003126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Rectangle 78">
              <a:extLst>
                <a:ext uri="{FF2B5EF4-FFF2-40B4-BE49-F238E27FC236}">
                  <a16:creationId xmlns:a16="http://schemas.microsoft.com/office/drawing/2014/main" id="{E24AE03B-1FC0-4453-ADE9-8F9D116BD060}"/>
                </a:ext>
              </a:extLst>
            </p:cNvPr>
            <p:cNvSpPr/>
            <p:nvPr/>
          </p:nvSpPr>
          <p:spPr>
            <a:xfrm>
              <a:off x="1493629" y="1573585"/>
              <a:ext cx="9189500" cy="597276"/>
            </a:xfrm>
            <a:prstGeom prst="rect">
              <a:avLst/>
            </a:prstGeom>
            <a:solidFill>
              <a:srgbClr val="546994"/>
            </a:solidFill>
            <a:ln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TextBox 79">
              <a:extLst>
                <a:ext uri="{FF2B5EF4-FFF2-40B4-BE49-F238E27FC236}">
                  <a16:creationId xmlns:a16="http://schemas.microsoft.com/office/drawing/2014/main" id="{4A311AB7-07CE-4A58-B40F-5FDA21FDF30B}"/>
                </a:ext>
              </a:extLst>
            </p:cNvPr>
            <p:cNvSpPr txBox="1"/>
            <p:nvPr/>
          </p:nvSpPr>
          <p:spPr>
            <a:xfrm>
              <a:off x="5557160" y="1600447"/>
              <a:ext cx="88517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Bahnschrift Condensed" panose="020B0502040204020203" pitchFamily="34" charset="0"/>
                </a:rPr>
                <a:t>Details</a:t>
              </a:r>
            </a:p>
          </p:txBody>
        </p:sp>
      </p:grpSp>
      <p:sp>
        <p:nvSpPr>
          <p:cNvPr id="135" name="TextBox 61">
            <a:extLst>
              <a:ext uri="{FF2B5EF4-FFF2-40B4-BE49-F238E27FC236}">
                <a16:creationId xmlns:a16="http://schemas.microsoft.com/office/drawing/2014/main" id="{77CC5E32-7508-462C-9850-3449BE6BBDAA}"/>
              </a:ext>
            </a:extLst>
          </p:cNvPr>
          <p:cNvSpPr txBox="1"/>
          <p:nvPr/>
        </p:nvSpPr>
        <p:spPr>
          <a:xfrm>
            <a:off x="1856462" y="3036741"/>
            <a:ext cx="16674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Bahnschrift Light Condensed" panose="020B0502040204020203" pitchFamily="34" charset="0"/>
              </a:rPr>
              <a:t>Department / Section :</a:t>
            </a:r>
          </a:p>
        </p:txBody>
      </p:sp>
      <p:sp>
        <p:nvSpPr>
          <p:cNvPr id="136" name="TextBox 62">
            <a:extLst>
              <a:ext uri="{FF2B5EF4-FFF2-40B4-BE49-F238E27FC236}">
                <a16:creationId xmlns:a16="http://schemas.microsoft.com/office/drawing/2014/main" id="{F373A751-C6EE-4E7C-B0E6-8A25208ADCCA}"/>
              </a:ext>
            </a:extLst>
          </p:cNvPr>
          <p:cNvSpPr txBox="1"/>
          <p:nvPr/>
        </p:nvSpPr>
        <p:spPr>
          <a:xfrm>
            <a:off x="7347562" y="3036741"/>
            <a:ext cx="8947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Bahnschrift Light Condensed" panose="020B0502040204020203" pitchFamily="34" charset="0"/>
              </a:rPr>
              <a:t>Registant :</a:t>
            </a:r>
          </a:p>
        </p:txBody>
      </p:sp>
      <p:sp>
        <p:nvSpPr>
          <p:cNvPr id="137" name="TextBox 63">
            <a:extLst>
              <a:ext uri="{FF2B5EF4-FFF2-40B4-BE49-F238E27FC236}">
                <a16:creationId xmlns:a16="http://schemas.microsoft.com/office/drawing/2014/main" id="{5769E6D7-D39C-47EF-8F8D-5D39537F2CAB}"/>
              </a:ext>
            </a:extLst>
          </p:cNvPr>
          <p:cNvSpPr txBox="1"/>
          <p:nvPr/>
        </p:nvSpPr>
        <p:spPr>
          <a:xfrm>
            <a:off x="2279828" y="3524145"/>
            <a:ext cx="12330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Bahnschrift Light Condensed" panose="020B0502040204020203" pitchFamily="34" charset="0"/>
              </a:rPr>
              <a:t>No.(Automatic) :</a:t>
            </a:r>
          </a:p>
        </p:txBody>
      </p:sp>
      <p:sp>
        <p:nvSpPr>
          <p:cNvPr id="138" name="TextBox 75">
            <a:extLst>
              <a:ext uri="{FF2B5EF4-FFF2-40B4-BE49-F238E27FC236}">
                <a16:creationId xmlns:a16="http://schemas.microsoft.com/office/drawing/2014/main" id="{64513923-94E9-46FC-8FC5-EB049AFC1459}"/>
              </a:ext>
            </a:extLst>
          </p:cNvPr>
          <p:cNvSpPr txBox="1"/>
          <p:nvPr/>
        </p:nvSpPr>
        <p:spPr>
          <a:xfrm>
            <a:off x="2132277" y="3990622"/>
            <a:ext cx="14136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Bahnschrift Light Condensed" panose="020B0502040204020203" pitchFamily="34" charset="0"/>
              </a:rPr>
              <a:t>Judgement Rank :</a:t>
            </a:r>
          </a:p>
        </p:txBody>
      </p:sp>
      <p:sp>
        <p:nvSpPr>
          <p:cNvPr id="139" name="TextBox 100">
            <a:extLst>
              <a:ext uri="{FF2B5EF4-FFF2-40B4-BE49-F238E27FC236}">
                <a16:creationId xmlns:a16="http://schemas.microsoft.com/office/drawing/2014/main" id="{50FDCC76-DFE3-4CCD-8754-D627D7AEB3D1}"/>
              </a:ext>
            </a:extLst>
          </p:cNvPr>
          <p:cNvSpPr txBox="1"/>
          <p:nvPr/>
        </p:nvSpPr>
        <p:spPr>
          <a:xfrm>
            <a:off x="8634930" y="2590381"/>
            <a:ext cx="15167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Bahnschrift Light Condensed" panose="020B0502040204020203" pitchFamily="34" charset="0"/>
              </a:rPr>
              <a:t>Annual Plan No :  21</a:t>
            </a:r>
          </a:p>
        </p:txBody>
      </p:sp>
      <p:sp>
        <p:nvSpPr>
          <p:cNvPr id="141" name="TextBox 3">
            <a:extLst>
              <a:ext uri="{FF2B5EF4-FFF2-40B4-BE49-F238E27FC236}">
                <a16:creationId xmlns:a16="http://schemas.microsoft.com/office/drawing/2014/main" id="{03A8255F-0BA9-48C1-B844-17A6AF70C485}"/>
              </a:ext>
            </a:extLst>
          </p:cNvPr>
          <p:cNvSpPr txBox="1"/>
          <p:nvPr/>
        </p:nvSpPr>
        <p:spPr>
          <a:xfrm>
            <a:off x="3506896" y="3062636"/>
            <a:ext cx="18837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Production Engineer</a:t>
            </a:r>
            <a:endParaRPr lang="th-TH" sz="16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42" name="TextBox 108">
            <a:extLst>
              <a:ext uri="{FF2B5EF4-FFF2-40B4-BE49-F238E27FC236}">
                <a16:creationId xmlns:a16="http://schemas.microsoft.com/office/drawing/2014/main" id="{B15A3A17-80DC-43A8-8B6C-2D95DB3223A1}"/>
              </a:ext>
            </a:extLst>
          </p:cNvPr>
          <p:cNvSpPr txBox="1"/>
          <p:nvPr/>
        </p:nvSpPr>
        <p:spPr>
          <a:xfrm>
            <a:off x="3509811" y="3538503"/>
            <a:ext cx="2089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PCR-DPE-FYXX-AXXX</a:t>
            </a:r>
            <a:endParaRPr lang="th-TH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43" name="TextBox 109">
            <a:extLst>
              <a:ext uri="{FF2B5EF4-FFF2-40B4-BE49-F238E27FC236}">
                <a16:creationId xmlns:a16="http://schemas.microsoft.com/office/drawing/2014/main" id="{B801B770-E1A2-433A-A6B6-352B6C8665AF}"/>
              </a:ext>
            </a:extLst>
          </p:cNvPr>
          <p:cNvSpPr txBox="1"/>
          <p:nvPr/>
        </p:nvSpPr>
        <p:spPr>
          <a:xfrm>
            <a:off x="8361541" y="3047344"/>
            <a:ext cx="1946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MS.Kittiya Yangsao</a:t>
            </a:r>
            <a:endParaRPr lang="th-TH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44" name="TextBox 110">
            <a:extLst>
              <a:ext uri="{FF2B5EF4-FFF2-40B4-BE49-F238E27FC236}">
                <a16:creationId xmlns:a16="http://schemas.microsoft.com/office/drawing/2014/main" id="{3ADBC184-649A-453E-AC81-C1A4E69057DD}"/>
              </a:ext>
            </a:extLst>
          </p:cNvPr>
          <p:cNvSpPr txBox="1"/>
          <p:nvPr/>
        </p:nvSpPr>
        <p:spPr>
          <a:xfrm>
            <a:off x="8346543" y="3519772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9D9A9A"/>
                </a:solidFill>
              </a:rPr>
              <a:t>xxxxxxxx</a:t>
            </a:r>
            <a:endParaRPr lang="th-TH" dirty="0">
              <a:solidFill>
                <a:srgbClr val="9D9A9A"/>
              </a:solidFill>
            </a:endParaRPr>
          </a:p>
        </p:txBody>
      </p:sp>
      <p:sp>
        <p:nvSpPr>
          <p:cNvPr id="145" name="TextBox 111">
            <a:extLst>
              <a:ext uri="{FF2B5EF4-FFF2-40B4-BE49-F238E27FC236}">
                <a16:creationId xmlns:a16="http://schemas.microsoft.com/office/drawing/2014/main" id="{83373B8A-3675-4416-937E-880034565405}"/>
              </a:ext>
            </a:extLst>
          </p:cNvPr>
          <p:cNvSpPr txBox="1"/>
          <p:nvPr/>
        </p:nvSpPr>
        <p:spPr>
          <a:xfrm>
            <a:off x="3572410" y="3995349"/>
            <a:ext cx="1133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9D9A9A"/>
                </a:solidFill>
              </a:rPr>
              <a:t>xxxxxxxx</a:t>
            </a:r>
            <a:endParaRPr lang="th-TH" dirty="0">
              <a:solidFill>
                <a:srgbClr val="9D9A9A"/>
              </a:solidFill>
            </a:endParaRPr>
          </a:p>
        </p:txBody>
      </p:sp>
      <p:sp>
        <p:nvSpPr>
          <p:cNvPr id="148" name="TextBox 152">
            <a:extLst>
              <a:ext uri="{FF2B5EF4-FFF2-40B4-BE49-F238E27FC236}">
                <a16:creationId xmlns:a16="http://schemas.microsoft.com/office/drawing/2014/main" id="{22E3E42B-5988-4455-BB08-8A17FED38D19}"/>
              </a:ext>
            </a:extLst>
          </p:cNvPr>
          <p:cNvSpPr txBox="1"/>
          <p:nvPr/>
        </p:nvSpPr>
        <p:spPr>
          <a:xfrm>
            <a:off x="7212314" y="4034328"/>
            <a:ext cx="10759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Bahnschrift Light Condensed" panose="020B0502040204020203" pitchFamily="34" charset="0"/>
              </a:rPr>
              <a:t>Change type :</a:t>
            </a:r>
          </a:p>
        </p:txBody>
      </p:sp>
      <p:sp>
        <p:nvSpPr>
          <p:cNvPr id="149" name="TextBox 153">
            <a:extLst>
              <a:ext uri="{FF2B5EF4-FFF2-40B4-BE49-F238E27FC236}">
                <a16:creationId xmlns:a16="http://schemas.microsoft.com/office/drawing/2014/main" id="{90D79AD8-8C76-45C0-90E9-05CF0D393A64}"/>
              </a:ext>
            </a:extLst>
          </p:cNvPr>
          <p:cNvSpPr txBox="1"/>
          <p:nvPr/>
        </p:nvSpPr>
        <p:spPr>
          <a:xfrm>
            <a:off x="8381789" y="3999964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9D9A9A"/>
                </a:solidFill>
              </a:rPr>
              <a:t>xxxxxxxx</a:t>
            </a:r>
            <a:endParaRPr lang="th-TH" dirty="0">
              <a:solidFill>
                <a:srgbClr val="9D9A9A"/>
              </a:solidFill>
            </a:endParaRPr>
          </a:p>
        </p:txBody>
      </p:sp>
      <p:sp>
        <p:nvSpPr>
          <p:cNvPr id="150" name="TextBox 154">
            <a:extLst>
              <a:ext uri="{FF2B5EF4-FFF2-40B4-BE49-F238E27FC236}">
                <a16:creationId xmlns:a16="http://schemas.microsoft.com/office/drawing/2014/main" id="{4084CC29-79C4-4087-93B4-36F762927284}"/>
              </a:ext>
            </a:extLst>
          </p:cNvPr>
          <p:cNvSpPr txBox="1"/>
          <p:nvPr/>
        </p:nvSpPr>
        <p:spPr>
          <a:xfrm>
            <a:off x="7705671" y="3497376"/>
            <a:ext cx="5405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Bahnschrift Light Condensed" panose="020B0502040204020203" pitchFamily="34" charset="0"/>
              </a:rPr>
              <a:t>Title :</a:t>
            </a:r>
          </a:p>
        </p:txBody>
      </p:sp>
      <p:sp>
        <p:nvSpPr>
          <p:cNvPr id="151" name="TextBox 155">
            <a:extLst>
              <a:ext uri="{FF2B5EF4-FFF2-40B4-BE49-F238E27FC236}">
                <a16:creationId xmlns:a16="http://schemas.microsoft.com/office/drawing/2014/main" id="{CC08E7A6-2EC8-40B4-8277-D2FC0BC1E657}"/>
              </a:ext>
            </a:extLst>
          </p:cNvPr>
          <p:cNvSpPr txBox="1"/>
          <p:nvPr/>
        </p:nvSpPr>
        <p:spPr>
          <a:xfrm>
            <a:off x="1867683" y="4529401"/>
            <a:ext cx="16562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Bahnschrift Light Condensed" panose="020B0502040204020203" pitchFamily="34" charset="0"/>
              </a:rPr>
              <a:t>Customer submission:</a:t>
            </a:r>
          </a:p>
        </p:txBody>
      </p:sp>
      <p:sp>
        <p:nvSpPr>
          <p:cNvPr id="152" name="TextBox 156">
            <a:extLst>
              <a:ext uri="{FF2B5EF4-FFF2-40B4-BE49-F238E27FC236}">
                <a16:creationId xmlns:a16="http://schemas.microsoft.com/office/drawing/2014/main" id="{CBE2FE1F-2CA1-4948-8B3E-0AFF4A23C10A}"/>
              </a:ext>
            </a:extLst>
          </p:cNvPr>
          <p:cNvSpPr txBox="1"/>
          <p:nvPr/>
        </p:nvSpPr>
        <p:spPr>
          <a:xfrm>
            <a:off x="1810316" y="2559090"/>
            <a:ext cx="8899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Bahnschrift Light Condensed" panose="020B0502040204020203" pitchFamily="34" charset="0"/>
              </a:rPr>
              <a:t>Readtime :</a:t>
            </a:r>
          </a:p>
        </p:txBody>
      </p:sp>
      <p:sp>
        <p:nvSpPr>
          <p:cNvPr id="153" name="TextBox 158">
            <a:extLst>
              <a:ext uri="{FF2B5EF4-FFF2-40B4-BE49-F238E27FC236}">
                <a16:creationId xmlns:a16="http://schemas.microsoft.com/office/drawing/2014/main" id="{2AED9F47-3AB0-4613-A917-B34A0BB649F5}"/>
              </a:ext>
            </a:extLst>
          </p:cNvPr>
          <p:cNvSpPr txBox="1"/>
          <p:nvPr/>
        </p:nvSpPr>
        <p:spPr>
          <a:xfrm>
            <a:off x="2868519" y="2580281"/>
            <a:ext cx="6158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Bahnschrift Light Condensed" panose="020B0502040204020203" pitchFamily="34" charset="0"/>
              </a:rPr>
              <a:t>Normal</a:t>
            </a:r>
          </a:p>
        </p:txBody>
      </p:sp>
      <p:sp>
        <p:nvSpPr>
          <p:cNvPr id="154" name="TextBox 177">
            <a:extLst>
              <a:ext uri="{FF2B5EF4-FFF2-40B4-BE49-F238E27FC236}">
                <a16:creationId xmlns:a16="http://schemas.microsoft.com/office/drawing/2014/main" id="{A28F7233-3308-41AC-BC1F-68528684993E}"/>
              </a:ext>
            </a:extLst>
          </p:cNvPr>
          <p:cNvSpPr txBox="1"/>
          <p:nvPr/>
        </p:nvSpPr>
        <p:spPr>
          <a:xfrm>
            <a:off x="3710738" y="4521458"/>
            <a:ext cx="4106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Bahnschrift Light Condensed" panose="020B0502040204020203" pitchFamily="34" charset="0"/>
              </a:rPr>
              <a:t>Yes</a:t>
            </a:r>
          </a:p>
        </p:txBody>
      </p:sp>
      <p:sp>
        <p:nvSpPr>
          <p:cNvPr id="155" name="TextBox 180">
            <a:extLst>
              <a:ext uri="{FF2B5EF4-FFF2-40B4-BE49-F238E27FC236}">
                <a16:creationId xmlns:a16="http://schemas.microsoft.com/office/drawing/2014/main" id="{595ACE3A-4209-4BE3-90B7-333F01BC403F}"/>
              </a:ext>
            </a:extLst>
          </p:cNvPr>
          <p:cNvSpPr txBox="1"/>
          <p:nvPr/>
        </p:nvSpPr>
        <p:spPr>
          <a:xfrm>
            <a:off x="7061121" y="4497585"/>
            <a:ext cx="12731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Bahnschrift Light Condensed" panose="020B0502040204020203" pitchFamily="34" charset="0"/>
              </a:rPr>
              <a:t>Customer name:</a:t>
            </a:r>
          </a:p>
        </p:txBody>
      </p:sp>
      <p:sp>
        <p:nvSpPr>
          <p:cNvPr id="156" name="TextBox 183">
            <a:extLst>
              <a:ext uri="{FF2B5EF4-FFF2-40B4-BE49-F238E27FC236}">
                <a16:creationId xmlns:a16="http://schemas.microsoft.com/office/drawing/2014/main" id="{145E2F14-F9D6-4110-830F-652EE912CFBC}"/>
              </a:ext>
            </a:extLst>
          </p:cNvPr>
          <p:cNvSpPr txBox="1"/>
          <p:nvPr/>
        </p:nvSpPr>
        <p:spPr>
          <a:xfrm>
            <a:off x="8387427" y="4481927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9D9A9A"/>
                </a:solidFill>
              </a:rPr>
              <a:t>xxxxxxxx</a:t>
            </a:r>
            <a:endParaRPr lang="th-TH" dirty="0">
              <a:solidFill>
                <a:srgbClr val="9D9A9A"/>
              </a:solidFill>
            </a:endParaRPr>
          </a:p>
        </p:txBody>
      </p:sp>
      <p:sp>
        <p:nvSpPr>
          <p:cNvPr id="157" name="TextBox 184">
            <a:extLst>
              <a:ext uri="{FF2B5EF4-FFF2-40B4-BE49-F238E27FC236}">
                <a16:creationId xmlns:a16="http://schemas.microsoft.com/office/drawing/2014/main" id="{53A55853-8E55-44BA-A5E4-D9A8724980B5}"/>
              </a:ext>
            </a:extLst>
          </p:cNvPr>
          <p:cNvSpPr txBox="1"/>
          <p:nvPr/>
        </p:nvSpPr>
        <p:spPr>
          <a:xfrm>
            <a:off x="2206417" y="4940795"/>
            <a:ext cx="13083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Bahnschrift Light Condensed" panose="020B0502040204020203" pitchFamily="34" charset="0"/>
              </a:rPr>
              <a:t>Planning review:</a:t>
            </a:r>
          </a:p>
        </p:txBody>
      </p:sp>
      <p:sp>
        <p:nvSpPr>
          <p:cNvPr id="158" name="TextBox 188">
            <a:extLst>
              <a:ext uri="{FF2B5EF4-FFF2-40B4-BE49-F238E27FC236}">
                <a16:creationId xmlns:a16="http://schemas.microsoft.com/office/drawing/2014/main" id="{5C8F4EE7-32CC-41C0-97F8-9FE9B20E0F7F}"/>
              </a:ext>
            </a:extLst>
          </p:cNvPr>
          <p:cNvSpPr txBox="1"/>
          <p:nvPr/>
        </p:nvSpPr>
        <p:spPr>
          <a:xfrm>
            <a:off x="3718188" y="4964430"/>
            <a:ext cx="4106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Bahnschrift Light Condensed" panose="020B0502040204020203" pitchFamily="34" charset="0"/>
              </a:rPr>
              <a:t>Yes</a:t>
            </a:r>
          </a:p>
        </p:txBody>
      </p:sp>
      <p:sp>
        <p:nvSpPr>
          <p:cNvPr id="159" name="TextBox 100">
            <a:extLst>
              <a:ext uri="{FF2B5EF4-FFF2-40B4-BE49-F238E27FC236}">
                <a16:creationId xmlns:a16="http://schemas.microsoft.com/office/drawing/2014/main" id="{A78AD39B-D551-47B0-85EB-309CDCF56667}"/>
              </a:ext>
            </a:extLst>
          </p:cNvPr>
          <p:cNvSpPr txBox="1"/>
          <p:nvPr/>
        </p:nvSpPr>
        <p:spPr>
          <a:xfrm>
            <a:off x="9128578" y="2248925"/>
            <a:ext cx="9861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Bahnschrift Light Condensed" panose="020B0502040204020203" pitchFamily="34" charset="0"/>
              </a:rPr>
              <a:t>Issue No. 111</a:t>
            </a:r>
          </a:p>
        </p:txBody>
      </p:sp>
      <p:sp>
        <p:nvSpPr>
          <p:cNvPr id="161" name="TextBox 96">
            <a:extLst>
              <a:ext uri="{FF2B5EF4-FFF2-40B4-BE49-F238E27FC236}">
                <a16:creationId xmlns:a16="http://schemas.microsoft.com/office/drawing/2014/main" id="{98DB7AFE-465A-4AC4-B7E7-7369DC4C9285}"/>
              </a:ext>
            </a:extLst>
          </p:cNvPr>
          <p:cNvSpPr txBox="1"/>
          <p:nvPr/>
        </p:nvSpPr>
        <p:spPr>
          <a:xfrm>
            <a:off x="6954255" y="5195494"/>
            <a:ext cx="13468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Bahnschrift Light Condensed" panose="020B0502040204020203" pitchFamily="34" charset="0"/>
              </a:rPr>
              <a:t>Internal process :</a:t>
            </a:r>
          </a:p>
        </p:txBody>
      </p:sp>
      <p:sp>
        <p:nvSpPr>
          <p:cNvPr id="162" name="TextBox 121">
            <a:extLst>
              <a:ext uri="{FF2B5EF4-FFF2-40B4-BE49-F238E27FC236}">
                <a16:creationId xmlns:a16="http://schemas.microsoft.com/office/drawing/2014/main" id="{6EAE907F-8B8D-4654-9664-C7B472B6C816}"/>
              </a:ext>
            </a:extLst>
          </p:cNvPr>
          <p:cNvSpPr txBox="1"/>
          <p:nvPr/>
        </p:nvSpPr>
        <p:spPr>
          <a:xfrm>
            <a:off x="3564524" y="5377520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xxxxxxxx</a:t>
            </a:r>
            <a:endParaRPr lang="th-TH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63" name="TextBox 138">
            <a:extLst>
              <a:ext uri="{FF2B5EF4-FFF2-40B4-BE49-F238E27FC236}">
                <a16:creationId xmlns:a16="http://schemas.microsoft.com/office/drawing/2014/main" id="{CCDBB785-FF30-4A40-842F-384600964FF5}"/>
              </a:ext>
            </a:extLst>
          </p:cNvPr>
          <p:cNvSpPr txBox="1"/>
          <p:nvPr/>
        </p:nvSpPr>
        <p:spPr>
          <a:xfrm>
            <a:off x="8381789" y="5200297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xxxxxxxx</a:t>
            </a:r>
            <a:endParaRPr lang="th-TH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64" name="TextBox 148">
            <a:extLst>
              <a:ext uri="{FF2B5EF4-FFF2-40B4-BE49-F238E27FC236}">
                <a16:creationId xmlns:a16="http://schemas.microsoft.com/office/drawing/2014/main" id="{9F37F7FC-A036-432D-8140-007B01F7D6A2}"/>
              </a:ext>
            </a:extLst>
          </p:cNvPr>
          <p:cNvSpPr txBox="1"/>
          <p:nvPr/>
        </p:nvSpPr>
        <p:spPr>
          <a:xfrm>
            <a:off x="7525715" y="4895964"/>
            <a:ext cx="7777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Bahnschrift Light Condensed" panose="020B0502040204020203" pitchFamily="34" charset="0"/>
              </a:rPr>
              <a:t>Product :</a:t>
            </a:r>
          </a:p>
        </p:txBody>
      </p:sp>
      <p:sp>
        <p:nvSpPr>
          <p:cNvPr id="165" name="TextBox 151">
            <a:extLst>
              <a:ext uri="{FF2B5EF4-FFF2-40B4-BE49-F238E27FC236}">
                <a16:creationId xmlns:a16="http://schemas.microsoft.com/office/drawing/2014/main" id="{C5A9FC19-5D65-40E7-90B9-D407FF9FB184}"/>
              </a:ext>
            </a:extLst>
          </p:cNvPr>
          <p:cNvSpPr txBox="1"/>
          <p:nvPr/>
        </p:nvSpPr>
        <p:spPr>
          <a:xfrm>
            <a:off x="2051592" y="5365892"/>
            <a:ext cx="14782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Bahnschrift Light Condensed" panose="020B0502040204020203" pitchFamily="34" charset="0"/>
              </a:rPr>
              <a:t>Supplier/Process :</a:t>
            </a:r>
          </a:p>
          <a:p>
            <a:r>
              <a:rPr lang="th-TH" sz="1600" dirty="0">
                <a:latin typeface="Bahnschrift Light Condensed" panose="020B0502040204020203" pitchFamily="34" charset="0"/>
              </a:rPr>
              <a:t>(</a:t>
            </a:r>
            <a:r>
              <a:rPr lang="en-US" sz="1600" dirty="0">
                <a:latin typeface="Bahnschrift Light Condensed" panose="020B0502040204020203" pitchFamily="34" charset="0"/>
              </a:rPr>
              <a:t>Only PCR Supplier</a:t>
            </a:r>
            <a:r>
              <a:rPr lang="th-TH" sz="1600" dirty="0">
                <a:latin typeface="Bahnschrift Light Condensed" panose="020B0502040204020203" pitchFamily="34" charset="0"/>
              </a:rPr>
              <a:t>)</a:t>
            </a:r>
            <a:endParaRPr lang="en-US" sz="1600" dirty="0">
              <a:latin typeface="Bahnschrift Light Condensed" panose="020B0502040204020203" pitchFamily="34" charset="0"/>
            </a:endParaRPr>
          </a:p>
        </p:txBody>
      </p:sp>
      <p:sp>
        <p:nvSpPr>
          <p:cNvPr id="166" name="TextBox 152">
            <a:extLst>
              <a:ext uri="{FF2B5EF4-FFF2-40B4-BE49-F238E27FC236}">
                <a16:creationId xmlns:a16="http://schemas.microsoft.com/office/drawing/2014/main" id="{5EEB493B-86F8-48B2-A32A-D243BCFFFF5D}"/>
              </a:ext>
            </a:extLst>
          </p:cNvPr>
          <p:cNvSpPr txBox="1"/>
          <p:nvPr/>
        </p:nvSpPr>
        <p:spPr>
          <a:xfrm>
            <a:off x="8386947" y="4919781"/>
            <a:ext cx="4106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Bahnschrift Light Condensed" panose="020B0502040204020203" pitchFamily="34" charset="0"/>
              </a:rPr>
              <a:t>HP3</a:t>
            </a:r>
          </a:p>
        </p:txBody>
      </p:sp>
      <p:sp>
        <p:nvSpPr>
          <p:cNvPr id="167" name="TextBox 153">
            <a:extLst>
              <a:ext uri="{FF2B5EF4-FFF2-40B4-BE49-F238E27FC236}">
                <a16:creationId xmlns:a16="http://schemas.microsoft.com/office/drawing/2014/main" id="{0111229B-176F-4C83-AD2A-232642204BBD}"/>
              </a:ext>
            </a:extLst>
          </p:cNvPr>
          <p:cNvSpPr txBox="1"/>
          <p:nvPr/>
        </p:nvSpPr>
        <p:spPr>
          <a:xfrm>
            <a:off x="8919400" y="4912766"/>
            <a:ext cx="4908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Bahnschrift Light Condensed" panose="020B0502040204020203" pitchFamily="34" charset="0"/>
              </a:rPr>
              <a:t>HP5S</a:t>
            </a:r>
          </a:p>
        </p:txBody>
      </p:sp>
      <p:sp>
        <p:nvSpPr>
          <p:cNvPr id="168" name="TextBox 204">
            <a:extLst>
              <a:ext uri="{FF2B5EF4-FFF2-40B4-BE49-F238E27FC236}">
                <a16:creationId xmlns:a16="http://schemas.microsoft.com/office/drawing/2014/main" id="{B98EF042-C2B0-4BB4-956E-FC45C9198573}"/>
              </a:ext>
            </a:extLst>
          </p:cNvPr>
          <p:cNvSpPr txBox="1"/>
          <p:nvPr/>
        </p:nvSpPr>
        <p:spPr>
          <a:xfrm>
            <a:off x="7138955" y="5536939"/>
            <a:ext cx="11224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Bahnschrift Light Condensed" panose="020B0502040204020203" pitchFamily="34" charset="0"/>
              </a:rPr>
              <a:t>Change point :</a:t>
            </a:r>
          </a:p>
        </p:txBody>
      </p:sp>
      <p:sp>
        <p:nvSpPr>
          <p:cNvPr id="178" name="TextBox 221">
            <a:extLst>
              <a:ext uri="{FF2B5EF4-FFF2-40B4-BE49-F238E27FC236}">
                <a16:creationId xmlns:a16="http://schemas.microsoft.com/office/drawing/2014/main" id="{6DD4B465-7833-4825-91C9-2804469E8522}"/>
              </a:ext>
            </a:extLst>
          </p:cNvPr>
          <p:cNvSpPr txBox="1"/>
          <p:nvPr/>
        </p:nvSpPr>
        <p:spPr>
          <a:xfrm>
            <a:off x="8395872" y="5576596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xxxxxxxx</a:t>
            </a:r>
            <a:endParaRPr lang="th-TH" dirty="0">
              <a:solidFill>
                <a:schemeClr val="bg2">
                  <a:lumMod val="50000"/>
                </a:schemeClr>
              </a:solidFill>
            </a:endParaRPr>
          </a:p>
        </p:txBody>
      </p:sp>
      <p:grpSp>
        <p:nvGrpSpPr>
          <p:cNvPr id="8" name="กลุ่ม 7">
            <a:extLst>
              <a:ext uri="{FF2B5EF4-FFF2-40B4-BE49-F238E27FC236}">
                <a16:creationId xmlns:a16="http://schemas.microsoft.com/office/drawing/2014/main" id="{F8E5D1A6-8DB4-4647-9CBB-889873C7072D}"/>
              </a:ext>
            </a:extLst>
          </p:cNvPr>
          <p:cNvGrpSpPr/>
          <p:nvPr/>
        </p:nvGrpSpPr>
        <p:grpSpPr>
          <a:xfrm>
            <a:off x="10256606" y="2248925"/>
            <a:ext cx="402215" cy="3697002"/>
            <a:chOff x="10256606" y="2248925"/>
            <a:chExt cx="402215" cy="3697002"/>
          </a:xfrm>
        </p:grpSpPr>
        <p:grpSp>
          <p:nvGrpSpPr>
            <p:cNvPr id="7" name="กลุ่ม 6">
              <a:extLst>
                <a:ext uri="{FF2B5EF4-FFF2-40B4-BE49-F238E27FC236}">
                  <a16:creationId xmlns:a16="http://schemas.microsoft.com/office/drawing/2014/main" id="{3B14BF75-2557-44EC-B98B-D3230E419C67}"/>
                </a:ext>
              </a:extLst>
            </p:cNvPr>
            <p:cNvGrpSpPr/>
            <p:nvPr/>
          </p:nvGrpSpPr>
          <p:grpSpPr>
            <a:xfrm>
              <a:off x="10256606" y="2248925"/>
              <a:ext cx="402215" cy="3697002"/>
              <a:chOff x="10263431" y="2226684"/>
              <a:chExt cx="396992" cy="3719243"/>
            </a:xfrm>
          </p:grpSpPr>
          <p:pic>
            <p:nvPicPr>
              <p:cNvPr id="179" name="Picture 146">
                <a:extLst>
                  <a:ext uri="{FF2B5EF4-FFF2-40B4-BE49-F238E27FC236}">
                    <a16:creationId xmlns:a16="http://schemas.microsoft.com/office/drawing/2014/main" id="{A23AD481-5E11-4828-B0F6-7C112D1923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0263431" y="2226684"/>
                <a:ext cx="396992" cy="3719243"/>
              </a:xfrm>
              <a:prstGeom prst="rect">
                <a:avLst/>
              </a:prstGeom>
            </p:spPr>
          </p:pic>
          <p:sp>
            <p:nvSpPr>
              <p:cNvPr id="5" name="สี่เหลี่ยมผืนผ้า 4">
                <a:extLst>
                  <a:ext uri="{FF2B5EF4-FFF2-40B4-BE49-F238E27FC236}">
                    <a16:creationId xmlns:a16="http://schemas.microsoft.com/office/drawing/2014/main" id="{EFCCAD0D-C67E-41DC-8AF4-74515E098CDD}"/>
                  </a:ext>
                </a:extLst>
              </p:cNvPr>
              <p:cNvSpPr/>
              <p:nvPr/>
            </p:nvSpPr>
            <p:spPr>
              <a:xfrm>
                <a:off x="10347262" y="2350204"/>
                <a:ext cx="227331" cy="3396648"/>
              </a:xfrm>
              <a:prstGeom prst="rect">
                <a:avLst/>
              </a:prstGeom>
              <a:solidFill>
                <a:srgbClr val="F1EFF2"/>
              </a:solidFill>
              <a:ln>
                <a:solidFill>
                  <a:srgbClr val="F2EDF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สี่เหลี่ยมผืนผ้า 5">
              <a:hlinkClick r:id="rId4" action="ppaction://hlinksldjump"/>
              <a:extLst>
                <a:ext uri="{FF2B5EF4-FFF2-40B4-BE49-F238E27FC236}">
                  <a16:creationId xmlns:a16="http://schemas.microsoft.com/office/drawing/2014/main" id="{C438A4BB-D016-4437-B8DC-AF7816711B56}"/>
                </a:ext>
              </a:extLst>
            </p:cNvPr>
            <p:cNvSpPr/>
            <p:nvPr/>
          </p:nvSpPr>
          <p:spPr>
            <a:xfrm>
              <a:off x="10367916" y="3173600"/>
              <a:ext cx="205422" cy="1605885"/>
            </a:xfrm>
            <a:prstGeom prst="rect">
              <a:avLst/>
            </a:prstGeom>
            <a:solidFill>
              <a:srgbClr val="C1C1C1"/>
            </a:solidFill>
            <a:ln>
              <a:solidFill>
                <a:srgbClr val="C1C1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367561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roup 53"/>
          <p:cNvGrpSpPr/>
          <p:nvPr/>
        </p:nvGrpSpPr>
        <p:grpSpPr>
          <a:xfrm>
            <a:off x="-7621" y="-7471"/>
            <a:ext cx="12199621" cy="1071014"/>
            <a:chOff x="-7621" y="-7471"/>
            <a:chExt cx="12199621" cy="1071014"/>
          </a:xfrm>
        </p:grpSpPr>
        <p:sp>
          <p:nvSpPr>
            <p:cNvPr id="55" name="Rectangle 54"/>
            <p:cNvSpPr/>
            <p:nvPr/>
          </p:nvSpPr>
          <p:spPr>
            <a:xfrm>
              <a:off x="-7621" y="-7471"/>
              <a:ext cx="12192000" cy="1053846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Rectangle 55"/>
            <p:cNvSpPr/>
            <p:nvPr/>
          </p:nvSpPr>
          <p:spPr>
            <a:xfrm>
              <a:off x="4526915" y="218397"/>
              <a:ext cx="7656334" cy="824865"/>
            </a:xfrm>
            <a:prstGeom prst="rect">
              <a:avLst/>
            </a:prstGeom>
            <a:solidFill>
              <a:srgbClr val="002060">
                <a:alpha val="67000"/>
              </a:srgb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0" name="Rectangle 69"/>
            <p:cNvSpPr/>
            <p:nvPr/>
          </p:nvSpPr>
          <p:spPr>
            <a:xfrm>
              <a:off x="11353799" y="164383"/>
              <a:ext cx="814479" cy="899160"/>
            </a:xfrm>
            <a:prstGeom prst="rect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1" name="Group 70"/>
            <p:cNvGrpSpPr/>
            <p:nvPr/>
          </p:nvGrpSpPr>
          <p:grpSpPr>
            <a:xfrm>
              <a:off x="0" y="0"/>
              <a:ext cx="12192000" cy="954816"/>
              <a:chOff x="0" y="0"/>
              <a:chExt cx="12192000" cy="954816"/>
            </a:xfrm>
          </p:grpSpPr>
          <p:pic>
            <p:nvPicPr>
              <p:cNvPr id="72" name="Picture 71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6856" t="21946" r="24681" b="32883"/>
              <a:stretch/>
            </p:blipFill>
            <p:spPr>
              <a:xfrm>
                <a:off x="157135" y="336869"/>
                <a:ext cx="628701" cy="585996"/>
              </a:xfrm>
              <a:prstGeom prst="rect">
                <a:avLst/>
              </a:prstGeom>
            </p:spPr>
          </p:pic>
          <p:sp>
            <p:nvSpPr>
              <p:cNvPr id="73" name="Rectangle 72"/>
              <p:cNvSpPr/>
              <p:nvPr/>
            </p:nvSpPr>
            <p:spPr>
              <a:xfrm>
                <a:off x="0" y="0"/>
                <a:ext cx="12192000" cy="213360"/>
              </a:xfrm>
              <a:prstGeom prst="rect">
                <a:avLst/>
              </a:prstGeom>
              <a:solidFill>
                <a:srgbClr val="00206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TextBox 73"/>
              <p:cNvSpPr txBox="1"/>
              <p:nvPr/>
            </p:nvSpPr>
            <p:spPr>
              <a:xfrm>
                <a:off x="921131" y="403752"/>
                <a:ext cx="279114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latin typeface="Bahnschrift Condensed" panose="020B0502040204020203" pitchFamily="34" charset="0"/>
                  </a:rPr>
                  <a:t>Process Change Report System</a:t>
                </a:r>
              </a:p>
            </p:txBody>
          </p:sp>
          <p:sp>
            <p:nvSpPr>
              <p:cNvPr id="91" name="Rectangle 90"/>
              <p:cNvSpPr/>
              <p:nvPr/>
            </p:nvSpPr>
            <p:spPr>
              <a:xfrm rot="2744622">
                <a:off x="4231290" y="351013"/>
                <a:ext cx="591277" cy="57612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TextBox 91">
                <a:hlinkClick r:id="rId4" action="ppaction://hlinksldjump"/>
              </p:cNvPr>
              <p:cNvSpPr txBox="1"/>
              <p:nvPr/>
            </p:nvSpPr>
            <p:spPr>
              <a:xfrm>
                <a:off x="5511691" y="445201"/>
                <a:ext cx="13885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u="sng" dirty="0">
                    <a:solidFill>
                      <a:schemeClr val="bg1"/>
                    </a:solidFill>
                    <a:latin typeface="Bahnschrift Condensed" panose="020B0502040204020203" pitchFamily="34" charset="0"/>
                  </a:rPr>
                  <a:t>Change Process</a:t>
                </a:r>
              </a:p>
            </p:txBody>
          </p:sp>
          <p:sp>
            <p:nvSpPr>
              <p:cNvPr id="93" name="TextBox 92">
                <a:hlinkClick r:id="rId5" action="ppaction://hlinksldjump"/>
              </p:cNvPr>
              <p:cNvSpPr txBox="1"/>
              <p:nvPr/>
            </p:nvSpPr>
            <p:spPr>
              <a:xfrm>
                <a:off x="7761310" y="419141"/>
                <a:ext cx="87075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u="sng" dirty="0">
                    <a:solidFill>
                      <a:schemeClr val="bg1"/>
                    </a:solidFill>
                    <a:latin typeface="Bahnschrift Condensed" panose="020B0502040204020203" pitchFamily="34" charset="0"/>
                  </a:rPr>
                  <a:t>Approval</a:t>
                </a:r>
              </a:p>
            </p:txBody>
          </p:sp>
          <p:sp>
            <p:nvSpPr>
              <p:cNvPr id="94" name="TextBox 93">
                <a:hlinkClick r:id="rId6" action="ppaction://hlinksldjump"/>
              </p:cNvPr>
              <p:cNvSpPr txBox="1"/>
              <p:nvPr/>
            </p:nvSpPr>
            <p:spPr>
              <a:xfrm>
                <a:off x="9524652" y="397474"/>
                <a:ext cx="6928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u="sng" dirty="0">
                    <a:solidFill>
                      <a:schemeClr val="bg1"/>
                    </a:solidFill>
                    <a:latin typeface="Bahnschrift Condensed" panose="020B0502040204020203" pitchFamily="34" charset="0"/>
                  </a:rPr>
                  <a:t>Report</a:t>
                </a:r>
              </a:p>
            </p:txBody>
          </p:sp>
          <p:grpSp>
            <p:nvGrpSpPr>
              <p:cNvPr id="95" name="Group 94"/>
              <p:cNvGrpSpPr/>
              <p:nvPr/>
            </p:nvGrpSpPr>
            <p:grpSpPr>
              <a:xfrm>
                <a:off x="11256811" y="267277"/>
                <a:ext cx="687539" cy="687539"/>
                <a:chOff x="6777990" y="3188970"/>
                <a:chExt cx="822960" cy="822960"/>
              </a:xfrm>
            </p:grpSpPr>
            <p:sp>
              <p:nvSpPr>
                <p:cNvPr id="96" name="Oval 95"/>
                <p:cNvSpPr/>
                <p:nvPr/>
              </p:nvSpPr>
              <p:spPr>
                <a:xfrm>
                  <a:off x="6777990" y="3188970"/>
                  <a:ext cx="822960" cy="822960"/>
                </a:xfrm>
                <a:prstGeom prst="ellipse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th-TH"/>
                </a:p>
              </p:txBody>
            </p:sp>
            <p:pic>
              <p:nvPicPr>
                <p:cNvPr id="97" name="Picture 96"/>
                <p:cNvPicPr>
                  <a:picLocks noChangeAspect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933831" y="3344811"/>
                  <a:ext cx="511277" cy="511277"/>
                </a:xfrm>
                <a:prstGeom prst="rect">
                  <a:avLst/>
                </a:prstGeom>
              </p:spPr>
            </p:pic>
          </p:grpSp>
        </p:grpSp>
      </p:grpSp>
      <p:pic>
        <p:nvPicPr>
          <p:cNvPr id="41" name="Picture 40"/>
          <p:cNvPicPr>
            <a:picLocks noChangeAspect="1"/>
          </p:cNvPicPr>
          <p:nvPr/>
        </p:nvPicPr>
        <p:blipFill rotWithShape="1">
          <a:blip r:embed="rId8"/>
          <a:srcRect l="629" r="621" b="20610"/>
          <a:stretch/>
        </p:blipFill>
        <p:spPr>
          <a:xfrm>
            <a:off x="1889234" y="2355207"/>
            <a:ext cx="8398289" cy="3645543"/>
          </a:xfrm>
          <a:prstGeom prst="rect">
            <a:avLst/>
          </a:prstGeom>
          <a:solidFill>
            <a:srgbClr val="FFFFFF">
              <a:shade val="85000"/>
            </a:srgbClr>
          </a:solidFill>
          <a:ln w="76200" cap="sq">
            <a:solidFill>
              <a:schemeClr val="bg1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Rectangle 2"/>
          <p:cNvSpPr/>
          <p:nvPr/>
        </p:nvSpPr>
        <p:spPr>
          <a:xfrm>
            <a:off x="8343900" y="4457700"/>
            <a:ext cx="685800" cy="4191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8343900" y="5046345"/>
            <a:ext cx="685800" cy="4191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5" name="Group 44"/>
          <p:cNvGrpSpPr/>
          <p:nvPr/>
        </p:nvGrpSpPr>
        <p:grpSpPr>
          <a:xfrm>
            <a:off x="785836" y="1466308"/>
            <a:ext cx="1707406" cy="466090"/>
            <a:chOff x="785836" y="1466308"/>
            <a:chExt cx="1707406" cy="466090"/>
          </a:xfrm>
        </p:grpSpPr>
        <p:sp>
          <p:nvSpPr>
            <p:cNvPr id="46" name="Rounded Rectangle 45"/>
            <p:cNvSpPr/>
            <p:nvPr/>
          </p:nvSpPr>
          <p:spPr>
            <a:xfrm>
              <a:off x="785836" y="1466308"/>
              <a:ext cx="1707406" cy="466090"/>
            </a:xfrm>
            <a:prstGeom prst="roundRect">
              <a:avLst/>
            </a:prstGeom>
            <a:solidFill>
              <a:srgbClr val="54699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7" name="Group 46"/>
            <p:cNvGrpSpPr/>
            <p:nvPr/>
          </p:nvGrpSpPr>
          <p:grpSpPr>
            <a:xfrm>
              <a:off x="899843" y="1582634"/>
              <a:ext cx="193457" cy="233450"/>
              <a:chOff x="1653540" y="1392652"/>
              <a:chExt cx="784860" cy="784860"/>
            </a:xfrm>
            <a:solidFill>
              <a:srgbClr val="546994"/>
            </a:solidFill>
          </p:grpSpPr>
          <p:sp>
            <p:nvSpPr>
              <p:cNvPr id="49" name="Rectangle 48"/>
              <p:cNvSpPr/>
              <p:nvPr/>
            </p:nvSpPr>
            <p:spPr>
              <a:xfrm rot="16200000">
                <a:off x="1653541" y="1739362"/>
                <a:ext cx="784860" cy="914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1653540" y="1757489"/>
                <a:ext cx="784860" cy="914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48" name="TextBox 47"/>
            <p:cNvSpPr txBox="1"/>
            <p:nvPr/>
          </p:nvSpPr>
          <p:spPr>
            <a:xfrm>
              <a:off x="1150157" y="1521868"/>
              <a:ext cx="1255472" cy="338554"/>
            </a:xfrm>
            <a:prstGeom prst="rect">
              <a:avLst/>
            </a:prstGeom>
            <a:solidFill>
              <a:srgbClr val="546994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Bahnschrift Condensed" panose="020B0502040204020203" pitchFamily="34" charset="0"/>
                </a:rPr>
                <a:t>Change Process</a:t>
              </a:r>
            </a:p>
          </p:txBody>
        </p:sp>
      </p:grpSp>
      <p:sp>
        <p:nvSpPr>
          <p:cNvPr id="27" name="Rectangle 26"/>
          <p:cNvSpPr/>
          <p:nvPr/>
        </p:nvSpPr>
        <p:spPr>
          <a:xfrm>
            <a:off x="1849120" y="2107050"/>
            <a:ext cx="8505486" cy="529469"/>
          </a:xfrm>
          <a:prstGeom prst="rect">
            <a:avLst/>
          </a:prstGeom>
          <a:solidFill>
            <a:srgbClr val="546994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Bahnschrift Condensed" panose="020B0502040204020203" pitchFamily="34" charset="0"/>
              </a:rPr>
              <a:t>Change Process</a:t>
            </a: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4322" y="4472121"/>
            <a:ext cx="327136" cy="327136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4322" y="5069165"/>
            <a:ext cx="327136" cy="327136"/>
          </a:xfrm>
          <a:prstGeom prst="rect">
            <a:avLst/>
          </a:prstGeom>
        </p:spPr>
      </p:pic>
      <p:sp>
        <p:nvSpPr>
          <p:cNvPr id="30" name="Rectangle 29"/>
          <p:cNvSpPr/>
          <p:nvPr/>
        </p:nvSpPr>
        <p:spPr>
          <a:xfrm>
            <a:off x="-10490" y="104699"/>
            <a:ext cx="12192000" cy="7238300"/>
          </a:xfrm>
          <a:prstGeom prst="rect">
            <a:avLst/>
          </a:prstGeom>
          <a:solidFill>
            <a:srgbClr val="002060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5" name="Group 74"/>
          <p:cNvGrpSpPr/>
          <p:nvPr/>
        </p:nvGrpSpPr>
        <p:grpSpPr>
          <a:xfrm>
            <a:off x="1493629" y="1573585"/>
            <a:ext cx="9189500" cy="4377272"/>
            <a:chOff x="1493629" y="1573585"/>
            <a:chExt cx="9189500" cy="4377272"/>
          </a:xfrm>
        </p:grpSpPr>
        <p:grpSp>
          <p:nvGrpSpPr>
            <p:cNvPr id="76" name="Group 75"/>
            <p:cNvGrpSpPr/>
            <p:nvPr/>
          </p:nvGrpSpPr>
          <p:grpSpPr>
            <a:xfrm>
              <a:off x="1493629" y="1573585"/>
              <a:ext cx="9189500" cy="4377272"/>
              <a:chOff x="1493629" y="1573585"/>
              <a:chExt cx="9189500" cy="4003127"/>
            </a:xfrm>
          </p:grpSpPr>
          <p:sp>
            <p:nvSpPr>
              <p:cNvPr id="78" name="Rectangle 77"/>
              <p:cNvSpPr/>
              <p:nvPr/>
            </p:nvSpPr>
            <p:spPr>
              <a:xfrm>
                <a:off x="1493629" y="1573586"/>
                <a:ext cx="9189500" cy="4003126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1493629" y="1573585"/>
                <a:ext cx="9189500" cy="597276"/>
              </a:xfrm>
              <a:prstGeom prst="rect">
                <a:avLst/>
              </a:prstGeom>
              <a:solidFill>
                <a:srgbClr val="546994"/>
              </a:solidFill>
              <a:ln>
                <a:solidFill>
                  <a:schemeClr val="bg1">
                    <a:lumMod val="6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TextBox 79"/>
              <p:cNvSpPr txBox="1"/>
              <p:nvPr/>
            </p:nvSpPr>
            <p:spPr>
              <a:xfrm>
                <a:off x="5557160" y="1600447"/>
                <a:ext cx="88517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bg1"/>
                    </a:solidFill>
                    <a:latin typeface="Bahnschrift Condensed" panose="020B0502040204020203" pitchFamily="34" charset="0"/>
                  </a:rPr>
                  <a:t>Details</a:t>
                </a:r>
              </a:p>
            </p:txBody>
          </p:sp>
        </p:grpSp>
        <p:sp>
          <p:nvSpPr>
            <p:cNvPr id="77" name="TextBox 76">
              <a:hlinkClick r:id="rId10" action="ppaction://hlinksldjump"/>
            </p:cNvPr>
            <p:cNvSpPr txBox="1"/>
            <p:nvPr/>
          </p:nvSpPr>
          <p:spPr>
            <a:xfrm>
              <a:off x="9481516" y="5399874"/>
              <a:ext cx="731290" cy="461665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u="sng" dirty="0">
                  <a:latin typeface="Bahnschrift Condensed" panose="020B0502040204020203" pitchFamily="34" charset="0"/>
                </a:rPr>
                <a:t>Close</a:t>
              </a:r>
            </a:p>
          </p:txBody>
        </p:sp>
      </p:grpSp>
      <p:grpSp>
        <p:nvGrpSpPr>
          <p:cNvPr id="51" name="กลุ่ม 50">
            <a:extLst>
              <a:ext uri="{FF2B5EF4-FFF2-40B4-BE49-F238E27FC236}">
                <a16:creationId xmlns:a16="http://schemas.microsoft.com/office/drawing/2014/main" id="{0435AE0F-26E8-482A-B865-05C45771507A}"/>
              </a:ext>
            </a:extLst>
          </p:cNvPr>
          <p:cNvGrpSpPr/>
          <p:nvPr/>
        </p:nvGrpSpPr>
        <p:grpSpPr>
          <a:xfrm>
            <a:off x="10256606" y="2248925"/>
            <a:ext cx="402215" cy="3697002"/>
            <a:chOff x="10256606" y="2248925"/>
            <a:chExt cx="402215" cy="3697002"/>
          </a:xfrm>
        </p:grpSpPr>
        <p:grpSp>
          <p:nvGrpSpPr>
            <p:cNvPr id="52" name="กลุ่ม 51">
              <a:extLst>
                <a:ext uri="{FF2B5EF4-FFF2-40B4-BE49-F238E27FC236}">
                  <a16:creationId xmlns:a16="http://schemas.microsoft.com/office/drawing/2014/main" id="{7ED4AB09-3D5E-4070-8993-34498A0320E2}"/>
                </a:ext>
              </a:extLst>
            </p:cNvPr>
            <p:cNvGrpSpPr/>
            <p:nvPr/>
          </p:nvGrpSpPr>
          <p:grpSpPr>
            <a:xfrm>
              <a:off x="10256606" y="2248925"/>
              <a:ext cx="402215" cy="3697002"/>
              <a:chOff x="10263431" y="2226684"/>
              <a:chExt cx="396992" cy="3719243"/>
            </a:xfrm>
          </p:grpSpPr>
          <p:pic>
            <p:nvPicPr>
              <p:cNvPr id="57" name="Picture 146">
                <a:extLst>
                  <a:ext uri="{FF2B5EF4-FFF2-40B4-BE49-F238E27FC236}">
                    <a16:creationId xmlns:a16="http://schemas.microsoft.com/office/drawing/2014/main" id="{F8FA8E1B-E723-48C8-A2FA-39969E9AA2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263431" y="2226684"/>
                <a:ext cx="396992" cy="3719243"/>
              </a:xfrm>
              <a:prstGeom prst="rect">
                <a:avLst/>
              </a:prstGeom>
            </p:spPr>
          </p:pic>
          <p:sp>
            <p:nvSpPr>
              <p:cNvPr id="58" name="สี่เหลี่ยมผืนผ้า 57">
                <a:extLst>
                  <a:ext uri="{FF2B5EF4-FFF2-40B4-BE49-F238E27FC236}">
                    <a16:creationId xmlns:a16="http://schemas.microsoft.com/office/drawing/2014/main" id="{C362D807-C872-4613-9E54-575DF15263CC}"/>
                  </a:ext>
                </a:extLst>
              </p:cNvPr>
              <p:cNvSpPr/>
              <p:nvPr/>
            </p:nvSpPr>
            <p:spPr>
              <a:xfrm>
                <a:off x="10347262" y="2350204"/>
                <a:ext cx="227331" cy="3396648"/>
              </a:xfrm>
              <a:prstGeom prst="rect">
                <a:avLst/>
              </a:prstGeom>
              <a:solidFill>
                <a:srgbClr val="F1EFF2"/>
              </a:solidFill>
              <a:ln>
                <a:solidFill>
                  <a:srgbClr val="F2EDF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3" name="สี่เหลี่ยมผืนผ้า 52">
              <a:extLst>
                <a:ext uri="{FF2B5EF4-FFF2-40B4-BE49-F238E27FC236}">
                  <a16:creationId xmlns:a16="http://schemas.microsoft.com/office/drawing/2014/main" id="{D14D9487-B830-4370-99D5-BAA6AC6AE51A}"/>
                </a:ext>
              </a:extLst>
            </p:cNvPr>
            <p:cNvSpPr/>
            <p:nvPr/>
          </p:nvSpPr>
          <p:spPr>
            <a:xfrm>
              <a:off x="10354606" y="4073857"/>
              <a:ext cx="205422" cy="1605885"/>
            </a:xfrm>
            <a:prstGeom prst="rect">
              <a:avLst/>
            </a:prstGeom>
            <a:solidFill>
              <a:srgbClr val="C1C1C1"/>
            </a:solidFill>
            <a:ln>
              <a:solidFill>
                <a:srgbClr val="C1C1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9" name="TextBox 60">
            <a:extLst>
              <a:ext uri="{FF2B5EF4-FFF2-40B4-BE49-F238E27FC236}">
                <a16:creationId xmlns:a16="http://schemas.microsoft.com/office/drawing/2014/main" id="{BD5DB896-AE4F-42A0-9F92-C3F4E2974A6F}"/>
              </a:ext>
            </a:extLst>
          </p:cNvPr>
          <p:cNvSpPr txBox="1"/>
          <p:nvPr/>
        </p:nvSpPr>
        <p:spPr>
          <a:xfrm>
            <a:off x="1707576" y="3196796"/>
            <a:ext cx="20249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Bahnschrift Light Condensed" panose="020B0502040204020203" pitchFamily="34" charset="0"/>
              </a:rPr>
              <a:t>Details of Process Change :</a:t>
            </a:r>
          </a:p>
        </p:txBody>
      </p:sp>
      <p:pic>
        <p:nvPicPr>
          <p:cNvPr id="60" name="รูปภาพ 59" descr="รูปภาพประกอบด้วย เสื้อเชิ้ต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39657403-B1F3-4F0B-B2A8-6BEEAB231F7B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5115" y="3204109"/>
            <a:ext cx="369180" cy="369180"/>
          </a:xfrm>
          <a:prstGeom prst="rect">
            <a:avLst/>
          </a:prstGeom>
        </p:spPr>
      </p:pic>
      <p:sp>
        <p:nvSpPr>
          <p:cNvPr id="61" name="TextBox 214">
            <a:extLst>
              <a:ext uri="{FF2B5EF4-FFF2-40B4-BE49-F238E27FC236}">
                <a16:creationId xmlns:a16="http://schemas.microsoft.com/office/drawing/2014/main" id="{C7B8F06A-821C-43E1-AE25-78AC55878048}"/>
              </a:ext>
            </a:extLst>
          </p:cNvPr>
          <p:cNvSpPr txBox="1"/>
          <p:nvPr/>
        </p:nvSpPr>
        <p:spPr>
          <a:xfrm>
            <a:off x="7020098" y="2448107"/>
            <a:ext cx="6992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Bahnschrift Light Condensed" panose="020B0502040204020203" pitchFamily="34" charset="0"/>
              </a:rPr>
              <a:t>Output :</a:t>
            </a:r>
          </a:p>
        </p:txBody>
      </p:sp>
      <p:sp>
        <p:nvSpPr>
          <p:cNvPr id="62" name="TextBox 220">
            <a:extLst>
              <a:ext uri="{FF2B5EF4-FFF2-40B4-BE49-F238E27FC236}">
                <a16:creationId xmlns:a16="http://schemas.microsoft.com/office/drawing/2014/main" id="{8E21674D-B1FB-41B5-964F-AD12CF3D87D3}"/>
              </a:ext>
            </a:extLst>
          </p:cNvPr>
          <p:cNvSpPr txBox="1"/>
          <p:nvPr/>
        </p:nvSpPr>
        <p:spPr>
          <a:xfrm>
            <a:off x="2061914" y="2475272"/>
            <a:ext cx="9893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Bahnschrift Light Condensed" panose="020B0502040204020203" pitchFamily="34" charset="0"/>
              </a:rPr>
              <a:t>Parts name:</a:t>
            </a:r>
          </a:p>
        </p:txBody>
      </p:sp>
      <p:sp>
        <p:nvSpPr>
          <p:cNvPr id="63" name="TextBox 221">
            <a:extLst>
              <a:ext uri="{FF2B5EF4-FFF2-40B4-BE49-F238E27FC236}">
                <a16:creationId xmlns:a16="http://schemas.microsoft.com/office/drawing/2014/main" id="{102EFBDD-6E67-42FA-AE40-D1F36C04E933}"/>
              </a:ext>
            </a:extLst>
          </p:cNvPr>
          <p:cNvSpPr txBox="1"/>
          <p:nvPr/>
        </p:nvSpPr>
        <p:spPr>
          <a:xfrm>
            <a:off x="3343941" y="2489894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xxxxxxxx</a:t>
            </a:r>
            <a:endParaRPr lang="th-TH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64" name="TextBox 223">
            <a:extLst>
              <a:ext uri="{FF2B5EF4-FFF2-40B4-BE49-F238E27FC236}">
                <a16:creationId xmlns:a16="http://schemas.microsoft.com/office/drawing/2014/main" id="{3C693FE5-BDBA-42B9-9EA3-F8C6DEC483CE}"/>
              </a:ext>
            </a:extLst>
          </p:cNvPr>
          <p:cNvSpPr txBox="1"/>
          <p:nvPr/>
        </p:nvSpPr>
        <p:spPr>
          <a:xfrm>
            <a:off x="1924817" y="2787815"/>
            <a:ext cx="1136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Bahnschrift Light Condensed" panose="020B0502040204020203" pitchFamily="34" charset="0"/>
              </a:rPr>
              <a:t>Parts number:</a:t>
            </a:r>
          </a:p>
        </p:txBody>
      </p:sp>
      <p:sp>
        <p:nvSpPr>
          <p:cNvPr id="65" name="TextBox 224">
            <a:extLst>
              <a:ext uri="{FF2B5EF4-FFF2-40B4-BE49-F238E27FC236}">
                <a16:creationId xmlns:a16="http://schemas.microsoft.com/office/drawing/2014/main" id="{23221ECB-665B-4DB9-8BAE-D81A103AB742}"/>
              </a:ext>
            </a:extLst>
          </p:cNvPr>
          <p:cNvSpPr txBox="1"/>
          <p:nvPr/>
        </p:nvSpPr>
        <p:spPr>
          <a:xfrm>
            <a:off x="3363102" y="2808522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xxxxxxxx</a:t>
            </a:r>
            <a:endParaRPr lang="th-TH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66" name="TextBox 225">
            <a:extLst>
              <a:ext uri="{FF2B5EF4-FFF2-40B4-BE49-F238E27FC236}">
                <a16:creationId xmlns:a16="http://schemas.microsoft.com/office/drawing/2014/main" id="{CBEC0E1F-F8E7-47D7-8BD2-97C87789B0A7}"/>
              </a:ext>
            </a:extLst>
          </p:cNvPr>
          <p:cNvSpPr txBox="1"/>
          <p:nvPr/>
        </p:nvSpPr>
        <p:spPr>
          <a:xfrm>
            <a:off x="6900213" y="2835695"/>
            <a:ext cx="8563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Bahnschrift Light Condensed" panose="020B0502040204020203" pitchFamily="34" charset="0"/>
              </a:rPr>
              <a:t>SC Point </a:t>
            </a:r>
            <a:r>
              <a:rPr lang="en-US" sz="1600" dirty="0">
                <a:solidFill>
                  <a:srgbClr val="FF0000"/>
                </a:solidFill>
                <a:latin typeface="Bahnschrift Light Condensed" panose="020B0502040204020203" pitchFamily="34" charset="0"/>
              </a:rPr>
              <a:t>*</a:t>
            </a:r>
            <a:r>
              <a:rPr lang="en-US" sz="1600" dirty="0">
                <a:latin typeface="Bahnschrift Light Condensed" panose="020B0502040204020203" pitchFamily="34" charset="0"/>
              </a:rPr>
              <a:t>:</a:t>
            </a:r>
          </a:p>
        </p:txBody>
      </p:sp>
      <p:grpSp>
        <p:nvGrpSpPr>
          <p:cNvPr id="67" name="Group 14">
            <a:extLst>
              <a:ext uri="{FF2B5EF4-FFF2-40B4-BE49-F238E27FC236}">
                <a16:creationId xmlns:a16="http://schemas.microsoft.com/office/drawing/2014/main" id="{F0790472-732B-4F29-9D0F-0F6F7774D54E}"/>
              </a:ext>
            </a:extLst>
          </p:cNvPr>
          <p:cNvGrpSpPr/>
          <p:nvPr/>
        </p:nvGrpSpPr>
        <p:grpSpPr>
          <a:xfrm>
            <a:off x="7908740" y="2879368"/>
            <a:ext cx="248744" cy="247703"/>
            <a:chOff x="6863497" y="5940498"/>
            <a:chExt cx="248744" cy="247703"/>
          </a:xfrm>
        </p:grpSpPr>
        <p:sp>
          <p:nvSpPr>
            <p:cNvPr id="68" name="Oval 248">
              <a:extLst>
                <a:ext uri="{FF2B5EF4-FFF2-40B4-BE49-F238E27FC236}">
                  <a16:creationId xmlns:a16="http://schemas.microsoft.com/office/drawing/2014/main" id="{D0EB571E-A88E-4315-8332-74EF3746E3ED}"/>
                </a:ext>
              </a:extLst>
            </p:cNvPr>
            <p:cNvSpPr/>
            <p:nvPr/>
          </p:nvSpPr>
          <p:spPr>
            <a:xfrm>
              <a:off x="6863497" y="5940498"/>
              <a:ext cx="248744" cy="24770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hnschrift Light SemiCondensed" panose="020B0502040204020203" pitchFamily="34" charset="0"/>
                  <a:cs typeface="Aharoni" panose="02010803020104030203" pitchFamily="2" charset="-79"/>
                </a:rPr>
                <a:t>S</a:t>
              </a:r>
            </a:p>
          </p:txBody>
        </p:sp>
        <p:sp>
          <p:nvSpPr>
            <p:cNvPr id="69" name="Oval 13">
              <a:extLst>
                <a:ext uri="{FF2B5EF4-FFF2-40B4-BE49-F238E27FC236}">
                  <a16:creationId xmlns:a16="http://schemas.microsoft.com/office/drawing/2014/main" id="{A72393A0-E021-46F5-BD02-CABCC56CACCD}"/>
                </a:ext>
              </a:extLst>
            </p:cNvPr>
            <p:cNvSpPr/>
            <p:nvPr/>
          </p:nvSpPr>
          <p:spPr>
            <a:xfrm>
              <a:off x="6885225" y="5969609"/>
              <a:ext cx="185628" cy="17585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8" name="TextBox 224">
            <a:extLst>
              <a:ext uri="{FF2B5EF4-FFF2-40B4-BE49-F238E27FC236}">
                <a16:creationId xmlns:a16="http://schemas.microsoft.com/office/drawing/2014/main" id="{8B841B30-FB05-4FE2-99EF-972CB7AF7789}"/>
              </a:ext>
            </a:extLst>
          </p:cNvPr>
          <p:cNvSpPr txBox="1"/>
          <p:nvPr/>
        </p:nvSpPr>
        <p:spPr>
          <a:xfrm>
            <a:off x="7738560" y="2491149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xxxxxxxx</a:t>
            </a:r>
            <a:endParaRPr lang="th-TH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99" name="TextBox 38">
            <a:extLst>
              <a:ext uri="{FF2B5EF4-FFF2-40B4-BE49-F238E27FC236}">
                <a16:creationId xmlns:a16="http://schemas.microsoft.com/office/drawing/2014/main" id="{5EC358D8-142E-48C5-9AF9-E760F371E49D}"/>
              </a:ext>
            </a:extLst>
          </p:cNvPr>
          <p:cNvSpPr txBox="1"/>
          <p:nvPr/>
        </p:nvSpPr>
        <p:spPr>
          <a:xfrm>
            <a:off x="2061953" y="4138599"/>
            <a:ext cx="13740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Bahnschrift Light Condensed" panose="020B0502040204020203" pitchFamily="34" charset="0"/>
              </a:rPr>
              <a:t>Approve plan :</a:t>
            </a:r>
          </a:p>
        </p:txBody>
      </p:sp>
      <p:sp>
        <p:nvSpPr>
          <p:cNvPr id="100" name="TextBox 39">
            <a:extLst>
              <a:ext uri="{FF2B5EF4-FFF2-40B4-BE49-F238E27FC236}">
                <a16:creationId xmlns:a16="http://schemas.microsoft.com/office/drawing/2014/main" id="{5DB4D6A4-D3A0-44D5-829B-F4A59E19DB91}"/>
              </a:ext>
            </a:extLst>
          </p:cNvPr>
          <p:cNvSpPr txBox="1"/>
          <p:nvPr/>
        </p:nvSpPr>
        <p:spPr>
          <a:xfrm>
            <a:off x="2478319" y="4480133"/>
            <a:ext cx="1752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Bahnschrift Light Condensed" panose="020B0502040204020203" pitchFamily="34" charset="0"/>
              </a:rPr>
              <a:t>Prepared : </a:t>
            </a:r>
            <a:r>
              <a:rPr lang="en-US" dirty="0" err="1">
                <a:latin typeface="Bahnschrift Light Condensed" panose="020B0502040204020203" pitchFamily="34" charset="0"/>
              </a:rPr>
              <a:t>xxxxxxxx</a:t>
            </a:r>
            <a:endParaRPr lang="en-US" dirty="0">
              <a:latin typeface="Bahnschrift Light Condensed" panose="020B0502040204020203" pitchFamily="34" charset="0"/>
            </a:endParaRPr>
          </a:p>
        </p:txBody>
      </p:sp>
      <p:sp>
        <p:nvSpPr>
          <p:cNvPr id="101" name="TextBox 40">
            <a:extLst>
              <a:ext uri="{FF2B5EF4-FFF2-40B4-BE49-F238E27FC236}">
                <a16:creationId xmlns:a16="http://schemas.microsoft.com/office/drawing/2014/main" id="{615B9556-BCBC-4E57-8B9D-03B76A114344}"/>
              </a:ext>
            </a:extLst>
          </p:cNvPr>
          <p:cNvSpPr txBox="1"/>
          <p:nvPr/>
        </p:nvSpPr>
        <p:spPr>
          <a:xfrm>
            <a:off x="2369607" y="4950359"/>
            <a:ext cx="1813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Bahnschrift Light Condensed" panose="020B0502040204020203" pitchFamily="34" charset="0"/>
              </a:rPr>
              <a:t>PE Checker : </a:t>
            </a:r>
            <a:r>
              <a:rPr lang="en-US" dirty="0" err="1">
                <a:latin typeface="Bahnschrift Light Condensed" panose="020B0502040204020203" pitchFamily="34" charset="0"/>
              </a:rPr>
              <a:t>xxxxxxx</a:t>
            </a:r>
            <a:endParaRPr lang="en-US" dirty="0">
              <a:latin typeface="Bahnschrift Light Condensed" panose="020B0502040204020203" pitchFamily="34" charset="0"/>
            </a:endParaRPr>
          </a:p>
        </p:txBody>
      </p:sp>
      <p:sp>
        <p:nvSpPr>
          <p:cNvPr id="102" name="TextBox 41">
            <a:extLst>
              <a:ext uri="{FF2B5EF4-FFF2-40B4-BE49-F238E27FC236}">
                <a16:creationId xmlns:a16="http://schemas.microsoft.com/office/drawing/2014/main" id="{FABF0071-58A4-4AB8-B004-467175E05F85}"/>
              </a:ext>
            </a:extLst>
          </p:cNvPr>
          <p:cNvSpPr txBox="1"/>
          <p:nvPr/>
        </p:nvSpPr>
        <p:spPr>
          <a:xfrm>
            <a:off x="2278283" y="5377138"/>
            <a:ext cx="1798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Bahnschrift Light Condensed" panose="020B0502040204020203" pitchFamily="34" charset="0"/>
              </a:rPr>
              <a:t>PE Approver : </a:t>
            </a:r>
            <a:r>
              <a:rPr lang="en-US" dirty="0" err="1">
                <a:latin typeface="Bahnschrift Light Condensed" panose="020B0502040204020203" pitchFamily="34" charset="0"/>
              </a:rPr>
              <a:t>xxxxxx</a:t>
            </a:r>
            <a:endParaRPr lang="en-US" dirty="0">
              <a:latin typeface="Bahnschrift Light Condensed" panose="020B0502040204020203" pitchFamily="34" charset="0"/>
            </a:endParaRPr>
          </a:p>
        </p:txBody>
      </p:sp>
      <p:sp>
        <p:nvSpPr>
          <p:cNvPr id="103" name="TextBox 42">
            <a:extLst>
              <a:ext uri="{FF2B5EF4-FFF2-40B4-BE49-F238E27FC236}">
                <a16:creationId xmlns:a16="http://schemas.microsoft.com/office/drawing/2014/main" id="{84CB59B4-6940-480E-B6C8-5A508789B993}"/>
              </a:ext>
            </a:extLst>
          </p:cNvPr>
          <p:cNvSpPr txBox="1"/>
          <p:nvPr/>
        </p:nvSpPr>
        <p:spPr>
          <a:xfrm>
            <a:off x="4940166" y="4486968"/>
            <a:ext cx="18341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Bahnschrift Light Condensed" panose="020B0502040204020203" pitchFamily="34" charset="0"/>
              </a:rPr>
              <a:t>QA Checker : </a:t>
            </a:r>
            <a:r>
              <a:rPr lang="en-US" dirty="0" err="1">
                <a:latin typeface="Bahnschrift Light Condensed" panose="020B0502040204020203" pitchFamily="34" charset="0"/>
              </a:rPr>
              <a:t>xxxxxxx</a:t>
            </a:r>
            <a:endParaRPr lang="en-US" dirty="0">
              <a:latin typeface="Bahnschrift Light Condensed" panose="020B0502040204020203" pitchFamily="34" charset="0"/>
            </a:endParaRPr>
          </a:p>
        </p:txBody>
      </p:sp>
      <p:sp>
        <p:nvSpPr>
          <p:cNvPr id="104" name="TextBox 43">
            <a:extLst>
              <a:ext uri="{FF2B5EF4-FFF2-40B4-BE49-F238E27FC236}">
                <a16:creationId xmlns:a16="http://schemas.microsoft.com/office/drawing/2014/main" id="{E93A0491-3465-4EB4-AE7D-38F43450EE7F}"/>
              </a:ext>
            </a:extLst>
          </p:cNvPr>
          <p:cNvSpPr txBox="1"/>
          <p:nvPr/>
        </p:nvSpPr>
        <p:spPr>
          <a:xfrm>
            <a:off x="4863222" y="5084436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Bahnschrift Light Condensed" panose="020B0502040204020203" pitchFamily="34" charset="0"/>
              </a:rPr>
              <a:t>QA </a:t>
            </a:r>
            <a:r>
              <a:rPr lang="en-US">
                <a:latin typeface="Bahnschrift Light Condensed" panose="020B0502040204020203" pitchFamily="34" charset="0"/>
              </a:rPr>
              <a:t>Approver :</a:t>
            </a:r>
            <a:endParaRPr lang="en-US" dirty="0">
              <a:latin typeface="Bahnschrift Light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09863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www.denso.com/th/th/news/news-releases/2018/20181220-g01/-/media/ebade5f33dd140239ec380faa90a0fb8.ashx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2647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4589253"/>
          </a:xfrm>
          <a:prstGeom prst="rect">
            <a:avLst/>
          </a:prstGeom>
          <a:blipFill dpi="0" rotWithShape="1">
            <a:blip r:embed="rId4"/>
            <a:srcRect/>
            <a:tile tx="0" ty="0" sx="100000" sy="100000" flip="none" algn="tl"/>
          </a:blipFill>
          <a:ln>
            <a:solidFill>
              <a:schemeClr val="bg1">
                <a:lumMod val="95000"/>
                <a:alpha val="28000"/>
              </a:schemeClr>
            </a:solidFill>
          </a:ln>
        </p:spPr>
      </p:pic>
      <p:pic>
        <p:nvPicPr>
          <p:cNvPr id="17" name="Picture 16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3253" y="1765558"/>
            <a:ext cx="1058136" cy="1058136"/>
          </a:xfrm>
          <a:prstGeom prst="rect">
            <a:avLst/>
          </a:prstGeom>
        </p:spPr>
      </p:pic>
      <p:pic>
        <p:nvPicPr>
          <p:cNvPr id="18" name="Picture 17">
            <a:hlinkClick r:id="rId7" action="ppaction://hlinksldjump"/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6135" y="1765558"/>
            <a:ext cx="1058136" cy="105813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647740" y="4299851"/>
            <a:ext cx="2534036" cy="1446550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8800" b="1" dirty="0">
                <a:latin typeface="AngsanaUPC" panose="02020603050405020304" pitchFamily="18" charset="-34"/>
                <a:cs typeface="AngsanaUPC" panose="02020603050405020304" pitchFamily="18" charset="-34"/>
              </a:rPr>
              <a:t>E-P</a:t>
            </a:r>
            <a:r>
              <a:rPr lang="en-US" sz="8800" b="1" dirty="0">
                <a:solidFill>
                  <a:srgbClr val="FFC000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CR</a:t>
            </a:r>
            <a:endParaRPr lang="th-TH" sz="8800" b="1" dirty="0">
              <a:solidFill>
                <a:srgbClr val="FFC000"/>
              </a:solidFill>
              <a:latin typeface="AngsanaUPC" panose="02020603050405020304" pitchFamily="18" charset="-34"/>
              <a:cs typeface="AngsanaUPC" panose="02020603050405020304" pitchFamily="18" charset="-34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290770" y="5913893"/>
            <a:ext cx="1278382" cy="461485"/>
            <a:chOff x="5269146" y="6176931"/>
            <a:chExt cx="1704508" cy="584775"/>
          </a:xfrm>
        </p:grpSpPr>
        <p:sp>
          <p:nvSpPr>
            <p:cNvPr id="13" name="Rounded Rectangle 12"/>
            <p:cNvSpPr/>
            <p:nvPr/>
          </p:nvSpPr>
          <p:spPr>
            <a:xfrm>
              <a:off x="5269146" y="6176931"/>
              <a:ext cx="1704508" cy="584775"/>
            </a:xfrm>
            <a:prstGeom prst="roundRect">
              <a:avLst/>
            </a:prstGeom>
            <a:solidFill>
              <a:schemeClr val="accent1"/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1"/>
            </a:p>
          </p:txBody>
        </p:sp>
        <p:sp>
          <p:nvSpPr>
            <p:cNvPr id="14" name="Rectangle 13">
              <a:hlinkClick r:id="rId8" action="ppaction://hlinksldjump"/>
            </p:cNvPr>
            <p:cNvSpPr/>
            <p:nvPr/>
          </p:nvSpPr>
          <p:spPr>
            <a:xfrm>
              <a:off x="5328652" y="6199791"/>
              <a:ext cx="1576071" cy="555756"/>
            </a:xfrm>
            <a:prstGeom prst="rect">
              <a:avLst/>
            </a:prstGeom>
            <a:noFill/>
          </p:spPr>
          <p:txBody>
            <a:bodyPr wrap="none" lIns="68580" tIns="34291" rIns="68580" bIns="34291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bg1"/>
                  </a:solidFill>
                  <a:latin typeface="Arial Black" panose="020B0A04020102020204" pitchFamily="34" charset="0"/>
                </a:rPr>
                <a:t>Log In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52812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2165678" y="2212622"/>
            <a:ext cx="7546398" cy="4369738"/>
            <a:chOff x="3859011" y="1659425"/>
            <a:chExt cx="7546398" cy="4990669"/>
          </a:xfrm>
        </p:grpSpPr>
        <p:sp>
          <p:nvSpPr>
            <p:cNvPr id="21" name="Rectangle 20"/>
            <p:cNvSpPr/>
            <p:nvPr/>
          </p:nvSpPr>
          <p:spPr>
            <a:xfrm>
              <a:off x="3859011" y="1659425"/>
              <a:ext cx="3574655" cy="4990669"/>
            </a:xfrm>
            <a:prstGeom prst="rect">
              <a:avLst/>
            </a:prstGeom>
            <a:solidFill>
              <a:srgbClr val="F2EDF3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001">
              <a:schemeClr val="l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2" name="Group 21"/>
            <p:cNvGrpSpPr/>
            <p:nvPr/>
          </p:nvGrpSpPr>
          <p:grpSpPr>
            <a:xfrm>
              <a:off x="4155931" y="1707639"/>
              <a:ext cx="3050653" cy="4629533"/>
              <a:chOff x="3579530" y="1578430"/>
              <a:chExt cx="3050653" cy="4629533"/>
            </a:xfrm>
          </p:grpSpPr>
          <p:sp>
            <p:nvSpPr>
              <p:cNvPr id="39" name="Rectangle 38"/>
              <p:cNvSpPr/>
              <p:nvPr/>
            </p:nvSpPr>
            <p:spPr>
              <a:xfrm>
                <a:off x="4203700" y="1902453"/>
                <a:ext cx="63500" cy="4206247"/>
              </a:xfrm>
              <a:prstGeom prst="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0" name="Picture 39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76832" y="2246737"/>
                <a:ext cx="517235" cy="517235"/>
              </a:xfrm>
              <a:prstGeom prst="rect">
                <a:avLst/>
              </a:prstGeom>
            </p:spPr>
          </p:pic>
          <p:pic>
            <p:nvPicPr>
              <p:cNvPr id="41" name="Picture 40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76831" y="3193225"/>
                <a:ext cx="517235" cy="517235"/>
              </a:xfrm>
              <a:prstGeom prst="rect">
                <a:avLst/>
              </a:prstGeom>
            </p:spPr>
          </p:pic>
          <p:pic>
            <p:nvPicPr>
              <p:cNvPr id="42" name="Picture 41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76830" y="4074640"/>
                <a:ext cx="517235" cy="517235"/>
              </a:xfrm>
              <a:prstGeom prst="rect">
                <a:avLst/>
              </a:prstGeom>
            </p:spPr>
          </p:pic>
          <p:sp>
            <p:nvSpPr>
              <p:cNvPr id="43" name="Rectangle 42"/>
              <p:cNvSpPr/>
              <p:nvPr/>
            </p:nvSpPr>
            <p:spPr>
              <a:xfrm>
                <a:off x="4198667" y="2223834"/>
                <a:ext cx="1989698" cy="738664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en-US" sz="1400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Prepare By</a:t>
                </a:r>
              </a:p>
              <a:p>
                <a:pPr algn="r"/>
                <a:r>
                  <a:rPr lang="en-US" sz="14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Kanyarat Rodtong</a:t>
                </a:r>
              </a:p>
              <a:p>
                <a:r>
                  <a:rPr lang="en-US" sz="14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            10-07-20  09.00 </a:t>
                </a:r>
                <a:endParaRPr lang="en-US" sz="1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4184594" y="3073818"/>
                <a:ext cx="2365666" cy="738664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r>
                  <a:rPr lang="en-US" sz="1400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            Checked By</a:t>
                </a:r>
              </a:p>
              <a:p>
                <a:pPr algn="ctr"/>
                <a:r>
                  <a:rPr lang="en-US" sz="14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        Patcharaporn Intana</a:t>
                </a:r>
              </a:p>
              <a:p>
                <a:r>
                  <a:rPr lang="en-US" sz="14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            10-07-20  10.00</a:t>
                </a:r>
                <a:endParaRPr lang="en-US" sz="1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pic>
            <p:nvPicPr>
              <p:cNvPr id="45" name="Picture 44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76830" y="4910200"/>
                <a:ext cx="517235" cy="517235"/>
              </a:xfrm>
              <a:prstGeom prst="rect">
                <a:avLst/>
              </a:prstGeom>
            </p:spPr>
          </p:pic>
          <p:sp>
            <p:nvSpPr>
              <p:cNvPr id="46" name="Rectangle 45"/>
              <p:cNvSpPr/>
              <p:nvPr/>
            </p:nvSpPr>
            <p:spPr>
              <a:xfrm>
                <a:off x="4200234" y="3923803"/>
                <a:ext cx="2365666" cy="738664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r>
                  <a:rPr lang="en-US" sz="1400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            </a:t>
                </a:r>
                <a:r>
                  <a:rPr lang="en-US" sz="14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Approv</a:t>
                </a:r>
                <a:r>
                  <a:rPr lang="en-US" sz="1400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ed By</a:t>
                </a:r>
              </a:p>
              <a:p>
                <a:pPr algn="ctr"/>
                <a:r>
                  <a:rPr lang="en-US" sz="14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Kittiya Yangsao</a:t>
                </a:r>
              </a:p>
              <a:p>
                <a:r>
                  <a:rPr lang="en-US" sz="14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            12-07-20  11.00</a:t>
                </a:r>
                <a:endParaRPr lang="en-US" sz="1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4135950" y="4725971"/>
                <a:ext cx="2494233" cy="738664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r>
                  <a:rPr lang="en-US" sz="1400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             </a:t>
                </a:r>
                <a:r>
                  <a:rPr lang="en-US" sz="14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Quality Assurance Dept.</a:t>
                </a:r>
                <a:endParaRPr lang="en-US" sz="1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  <a:p>
                <a:pPr algn="ctr"/>
                <a:r>
                  <a:rPr lang="en-US" sz="14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Anapat Rodtong</a:t>
                </a:r>
              </a:p>
              <a:p>
                <a:r>
                  <a:rPr lang="en-US" sz="14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             13-07-20  10.00</a:t>
                </a:r>
                <a:endParaRPr lang="en-US" sz="1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pic>
            <p:nvPicPr>
              <p:cNvPr id="48" name="Picture 47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76830" y="5690728"/>
                <a:ext cx="517235" cy="517235"/>
              </a:xfrm>
              <a:prstGeom prst="rect">
                <a:avLst/>
              </a:prstGeom>
            </p:spPr>
          </p:pic>
          <p:sp>
            <p:nvSpPr>
              <p:cNvPr id="49" name="Rectangle 48"/>
              <p:cNvSpPr/>
              <p:nvPr/>
            </p:nvSpPr>
            <p:spPr>
              <a:xfrm>
                <a:off x="4135950" y="5563938"/>
                <a:ext cx="2494233" cy="523220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r>
                  <a:rPr lang="en-US" sz="1400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             </a:t>
                </a:r>
                <a:r>
                  <a:rPr lang="en-US" sz="14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Complete</a:t>
                </a:r>
                <a:endParaRPr lang="en-US" sz="1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  <a:p>
                <a:pPr algn="ctr"/>
                <a:r>
                  <a:rPr lang="en-US" sz="14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13-07-20  10.00</a:t>
                </a:r>
                <a:endParaRPr lang="en-US" sz="1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3579530" y="1578430"/>
                <a:ext cx="152496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Plan Date Sign</a:t>
                </a:r>
              </a:p>
            </p:txBody>
          </p:sp>
        </p:grpSp>
        <p:sp>
          <p:nvSpPr>
            <p:cNvPr id="24" name="Rectangle 23"/>
            <p:cNvSpPr/>
            <p:nvPr/>
          </p:nvSpPr>
          <p:spPr>
            <a:xfrm>
              <a:off x="7830754" y="1659425"/>
              <a:ext cx="3574655" cy="4990669"/>
            </a:xfrm>
            <a:prstGeom prst="rect">
              <a:avLst/>
            </a:prstGeom>
            <a:solidFill>
              <a:srgbClr val="F2EDF3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001">
              <a:schemeClr val="l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5" name="Group 24"/>
            <p:cNvGrpSpPr/>
            <p:nvPr/>
          </p:nvGrpSpPr>
          <p:grpSpPr>
            <a:xfrm>
              <a:off x="8028645" y="1691968"/>
              <a:ext cx="3137600" cy="4530270"/>
              <a:chOff x="3492583" y="1578430"/>
              <a:chExt cx="3137600" cy="4530270"/>
            </a:xfrm>
          </p:grpSpPr>
          <p:sp>
            <p:nvSpPr>
              <p:cNvPr id="26" name="Rectangle 25"/>
              <p:cNvSpPr/>
              <p:nvPr/>
            </p:nvSpPr>
            <p:spPr>
              <a:xfrm>
                <a:off x="4203700" y="1902453"/>
                <a:ext cx="63500" cy="4206247"/>
              </a:xfrm>
              <a:prstGeom prst="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7" name="Picture 26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76832" y="2190386"/>
                <a:ext cx="517235" cy="573586"/>
              </a:xfrm>
              <a:prstGeom prst="rect">
                <a:avLst/>
              </a:prstGeom>
            </p:spPr>
          </p:pic>
          <p:pic>
            <p:nvPicPr>
              <p:cNvPr id="28" name="Picture 27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76830" y="3112332"/>
                <a:ext cx="517235" cy="610738"/>
              </a:xfrm>
              <a:prstGeom prst="rect">
                <a:avLst/>
              </a:prstGeom>
            </p:spPr>
          </p:pic>
          <p:pic>
            <p:nvPicPr>
              <p:cNvPr id="32" name="Picture 31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76830" y="3971137"/>
                <a:ext cx="517235" cy="596286"/>
              </a:xfrm>
              <a:prstGeom prst="rect">
                <a:avLst/>
              </a:prstGeom>
            </p:spPr>
          </p:pic>
          <p:sp>
            <p:nvSpPr>
              <p:cNvPr id="33" name="Rectangle 32"/>
              <p:cNvSpPr/>
              <p:nvPr/>
            </p:nvSpPr>
            <p:spPr>
              <a:xfrm>
                <a:off x="4198667" y="2223834"/>
                <a:ext cx="1989698" cy="738664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en-US" sz="1400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Prepare By</a:t>
                </a:r>
              </a:p>
              <a:p>
                <a:pPr algn="r"/>
                <a:r>
                  <a:rPr lang="en-US" sz="14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Kanyarat Rodtong</a:t>
                </a:r>
              </a:p>
              <a:p>
                <a:r>
                  <a:rPr lang="en-US" sz="14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            10-07-20  09.00 </a:t>
                </a:r>
                <a:endParaRPr lang="en-US" sz="1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4220241" y="3133170"/>
                <a:ext cx="2365666" cy="738664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r>
                  <a:rPr lang="en-US" sz="1400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            Checked By</a:t>
                </a:r>
              </a:p>
              <a:p>
                <a:pPr algn="ctr"/>
                <a:r>
                  <a:rPr lang="en-US" sz="14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        Patcharaporn Intana</a:t>
                </a:r>
              </a:p>
              <a:p>
                <a:r>
                  <a:rPr lang="en-US" sz="14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            10-07-20  10.00</a:t>
                </a:r>
                <a:endParaRPr lang="en-US" sz="1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4200234" y="3923803"/>
                <a:ext cx="2365666" cy="738664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r>
                  <a:rPr lang="en-US" sz="1400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            </a:t>
                </a:r>
                <a:r>
                  <a:rPr lang="en-US" sz="14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Approv</a:t>
                </a:r>
                <a:r>
                  <a:rPr lang="en-US" sz="1400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ed By</a:t>
                </a:r>
              </a:p>
              <a:p>
                <a:pPr algn="ctr"/>
                <a:r>
                  <a:rPr lang="en-US" sz="14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Kittiya Yangsao</a:t>
                </a:r>
              </a:p>
              <a:p>
                <a:r>
                  <a:rPr lang="en-US" sz="14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            12-07-20  11.00</a:t>
                </a:r>
                <a:endParaRPr lang="en-US" sz="1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4135950" y="4725971"/>
                <a:ext cx="2494233" cy="738664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r>
                  <a:rPr lang="en-US" sz="1400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             </a:t>
                </a:r>
                <a:r>
                  <a:rPr lang="en-US" sz="14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Quality Assurance Dept.</a:t>
                </a:r>
                <a:endParaRPr lang="en-US" sz="1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  <a:p>
                <a:pPr algn="ctr"/>
                <a:r>
                  <a:rPr lang="en-US" sz="14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Anapat Rodtong</a:t>
                </a:r>
              </a:p>
              <a:p>
                <a:r>
                  <a:rPr lang="en-US" sz="14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             13-07-20  10.00</a:t>
                </a:r>
                <a:endParaRPr lang="en-US" sz="1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4135950" y="5563938"/>
                <a:ext cx="2494233" cy="523220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r>
                  <a:rPr lang="en-US" sz="1400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             </a:t>
                </a:r>
                <a:r>
                  <a:rPr lang="en-US" sz="14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Complete</a:t>
                </a:r>
                <a:endParaRPr lang="en-US" sz="1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  <a:p>
                <a:pPr algn="ctr"/>
                <a:r>
                  <a:rPr lang="en-US" sz="14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13-07-20  10.00</a:t>
                </a:r>
                <a:endParaRPr lang="en-US" sz="1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3492583" y="1578430"/>
                <a:ext cx="169886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Result</a:t>
                </a:r>
                <a:r>
                  <a:rPr lang="en-US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Date Sign</a:t>
                </a:r>
              </a:p>
            </p:txBody>
          </p:sp>
        </p:grpSp>
      </p:grpSp>
      <p:sp>
        <p:nvSpPr>
          <p:cNvPr id="51" name="Oval 50"/>
          <p:cNvSpPr/>
          <p:nvPr/>
        </p:nvSpPr>
        <p:spPr>
          <a:xfrm>
            <a:off x="6805968" y="5703674"/>
            <a:ext cx="518847" cy="53335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6805968" y="5035397"/>
            <a:ext cx="518847" cy="53335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70023" y="1489512"/>
            <a:ext cx="41056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Bahnschrift Condensed" panose="020B0502040204020203" pitchFamily="34" charset="0"/>
              </a:rPr>
              <a:t>Status subject</a:t>
            </a:r>
            <a:r>
              <a:rPr lang="en-US" sz="2400" dirty="0">
                <a:latin typeface="Bahnschrift Condensed" panose="020B0502040204020203" pitchFamily="34" charset="0"/>
              </a:rPr>
              <a:t> :  </a:t>
            </a:r>
            <a:r>
              <a:rPr lang="en-US" dirty="0">
                <a:latin typeface="Bahnschrift Light Condensed" panose="020B0502040204020203" pitchFamily="34" charset="0"/>
              </a:rPr>
              <a:t>Vernier caliper</a:t>
            </a:r>
            <a:r>
              <a:rPr lang="th-TH" dirty="0">
                <a:latin typeface="Bahnschrift Light Condensed" panose="020B0502040204020203" pitchFamily="34" charset="0"/>
              </a:rPr>
              <a:t> </a:t>
            </a:r>
            <a:r>
              <a:rPr lang="en-US" dirty="0">
                <a:latin typeface="Bahnschrift Light Condensed" panose="020B0502040204020203" pitchFamily="34" charset="0"/>
              </a:rPr>
              <a:t>is break down  </a:t>
            </a:r>
          </a:p>
        </p:txBody>
      </p:sp>
      <p:grpSp>
        <p:nvGrpSpPr>
          <p:cNvPr id="69" name="Group 68"/>
          <p:cNvGrpSpPr/>
          <p:nvPr/>
        </p:nvGrpSpPr>
        <p:grpSpPr>
          <a:xfrm>
            <a:off x="-7621" y="-7471"/>
            <a:ext cx="12199621" cy="1071014"/>
            <a:chOff x="-7621" y="-7471"/>
            <a:chExt cx="12199621" cy="1071014"/>
          </a:xfrm>
        </p:grpSpPr>
        <p:sp>
          <p:nvSpPr>
            <p:cNvPr id="70" name="Rectangle 69"/>
            <p:cNvSpPr/>
            <p:nvPr/>
          </p:nvSpPr>
          <p:spPr>
            <a:xfrm>
              <a:off x="-7621" y="-7471"/>
              <a:ext cx="12192000" cy="1053846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1" name="Rectangle 70"/>
            <p:cNvSpPr/>
            <p:nvPr/>
          </p:nvSpPr>
          <p:spPr>
            <a:xfrm>
              <a:off x="4526915" y="218397"/>
              <a:ext cx="7656334" cy="824865"/>
            </a:xfrm>
            <a:prstGeom prst="rect">
              <a:avLst/>
            </a:prstGeom>
            <a:solidFill>
              <a:srgbClr val="002060">
                <a:alpha val="67000"/>
              </a:srgb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2" name="Rectangle 71"/>
            <p:cNvSpPr/>
            <p:nvPr/>
          </p:nvSpPr>
          <p:spPr>
            <a:xfrm>
              <a:off x="11353799" y="164383"/>
              <a:ext cx="814479" cy="899160"/>
            </a:xfrm>
            <a:prstGeom prst="rect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3" name="Group 72"/>
            <p:cNvGrpSpPr/>
            <p:nvPr/>
          </p:nvGrpSpPr>
          <p:grpSpPr>
            <a:xfrm>
              <a:off x="0" y="0"/>
              <a:ext cx="12192000" cy="954816"/>
              <a:chOff x="0" y="0"/>
              <a:chExt cx="12192000" cy="954816"/>
            </a:xfrm>
          </p:grpSpPr>
          <p:pic>
            <p:nvPicPr>
              <p:cNvPr id="74" name="Picture 73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6856" t="21946" r="24681" b="32883"/>
              <a:stretch/>
            </p:blipFill>
            <p:spPr>
              <a:xfrm>
                <a:off x="157135" y="336869"/>
                <a:ext cx="628701" cy="585996"/>
              </a:xfrm>
              <a:prstGeom prst="rect">
                <a:avLst/>
              </a:prstGeom>
            </p:spPr>
          </p:pic>
          <p:sp>
            <p:nvSpPr>
              <p:cNvPr id="75" name="Rectangle 74"/>
              <p:cNvSpPr/>
              <p:nvPr/>
            </p:nvSpPr>
            <p:spPr>
              <a:xfrm>
                <a:off x="0" y="0"/>
                <a:ext cx="12192000" cy="213360"/>
              </a:xfrm>
              <a:prstGeom prst="rect">
                <a:avLst/>
              </a:prstGeom>
              <a:solidFill>
                <a:srgbClr val="00206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TextBox 75"/>
              <p:cNvSpPr txBox="1"/>
              <p:nvPr/>
            </p:nvSpPr>
            <p:spPr>
              <a:xfrm>
                <a:off x="921131" y="403752"/>
                <a:ext cx="279114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latin typeface="Bahnschrift Condensed" panose="020B0502040204020203" pitchFamily="34" charset="0"/>
                  </a:rPr>
                  <a:t>Process Change Report System</a:t>
                </a:r>
              </a:p>
            </p:txBody>
          </p:sp>
          <p:sp>
            <p:nvSpPr>
              <p:cNvPr id="77" name="Rectangle 76"/>
              <p:cNvSpPr/>
              <p:nvPr/>
            </p:nvSpPr>
            <p:spPr>
              <a:xfrm rot="2744622">
                <a:off x="4231290" y="351013"/>
                <a:ext cx="591277" cy="57612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TextBox 77">
                <a:hlinkClick r:id="rId5" action="ppaction://hlinksldjump"/>
              </p:cNvPr>
              <p:cNvSpPr txBox="1"/>
              <p:nvPr/>
            </p:nvSpPr>
            <p:spPr>
              <a:xfrm>
                <a:off x="5511691" y="445201"/>
                <a:ext cx="13885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u="sng" dirty="0">
                    <a:solidFill>
                      <a:schemeClr val="bg1"/>
                    </a:solidFill>
                    <a:latin typeface="Bahnschrift Condensed" panose="020B0502040204020203" pitchFamily="34" charset="0"/>
                  </a:rPr>
                  <a:t>Change Process</a:t>
                </a:r>
              </a:p>
            </p:txBody>
          </p:sp>
          <p:sp>
            <p:nvSpPr>
              <p:cNvPr id="79" name="TextBox 78">
                <a:hlinkClick r:id="rId6" action="ppaction://hlinksldjump"/>
              </p:cNvPr>
              <p:cNvSpPr txBox="1"/>
              <p:nvPr/>
            </p:nvSpPr>
            <p:spPr>
              <a:xfrm>
                <a:off x="7761310" y="419141"/>
                <a:ext cx="87075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u="sng" dirty="0">
                    <a:solidFill>
                      <a:schemeClr val="bg1"/>
                    </a:solidFill>
                    <a:latin typeface="Bahnschrift Condensed" panose="020B0502040204020203" pitchFamily="34" charset="0"/>
                  </a:rPr>
                  <a:t>Approval</a:t>
                </a:r>
              </a:p>
            </p:txBody>
          </p:sp>
          <p:sp>
            <p:nvSpPr>
              <p:cNvPr id="80" name="TextBox 79">
                <a:hlinkClick r:id="rId7" action="ppaction://hlinksldjump"/>
              </p:cNvPr>
              <p:cNvSpPr txBox="1"/>
              <p:nvPr/>
            </p:nvSpPr>
            <p:spPr>
              <a:xfrm>
                <a:off x="9524652" y="397474"/>
                <a:ext cx="6928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u="sng" dirty="0">
                    <a:solidFill>
                      <a:schemeClr val="bg1"/>
                    </a:solidFill>
                    <a:latin typeface="Bahnschrift Condensed" panose="020B0502040204020203" pitchFamily="34" charset="0"/>
                  </a:rPr>
                  <a:t>Report</a:t>
                </a:r>
              </a:p>
            </p:txBody>
          </p:sp>
          <p:grpSp>
            <p:nvGrpSpPr>
              <p:cNvPr id="81" name="Group 80"/>
              <p:cNvGrpSpPr/>
              <p:nvPr/>
            </p:nvGrpSpPr>
            <p:grpSpPr>
              <a:xfrm>
                <a:off x="11256811" y="267277"/>
                <a:ext cx="687539" cy="687539"/>
                <a:chOff x="6777990" y="3188970"/>
                <a:chExt cx="822960" cy="822960"/>
              </a:xfrm>
            </p:grpSpPr>
            <p:sp>
              <p:nvSpPr>
                <p:cNvPr id="82" name="Oval 81"/>
                <p:cNvSpPr/>
                <p:nvPr/>
              </p:nvSpPr>
              <p:spPr>
                <a:xfrm>
                  <a:off x="6777990" y="3188970"/>
                  <a:ext cx="822960" cy="822960"/>
                </a:xfrm>
                <a:prstGeom prst="ellipse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th-TH"/>
                </a:p>
              </p:txBody>
            </p:sp>
            <p:pic>
              <p:nvPicPr>
                <p:cNvPr id="83" name="Picture 82"/>
                <p:cNvPicPr>
                  <a:picLocks noChangeAspect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933831" y="3344811"/>
                  <a:ext cx="511277" cy="511277"/>
                </a:xfrm>
                <a:prstGeom prst="rect">
                  <a:avLst/>
                </a:prstGeom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13300266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1123946" y="2260713"/>
            <a:ext cx="9815332" cy="4597287"/>
            <a:chOff x="1123946" y="10505"/>
            <a:chExt cx="9815332" cy="6080415"/>
          </a:xfrm>
        </p:grpSpPr>
        <p:sp>
          <p:nvSpPr>
            <p:cNvPr id="16" name="Rectangle 15"/>
            <p:cNvSpPr/>
            <p:nvPr/>
          </p:nvSpPr>
          <p:spPr>
            <a:xfrm>
              <a:off x="1123946" y="10505"/>
              <a:ext cx="9815332" cy="6080415"/>
            </a:xfrm>
            <a:prstGeom prst="rect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123946" y="10505"/>
              <a:ext cx="9815332" cy="764120"/>
            </a:xfrm>
            <a:prstGeom prst="rect">
              <a:avLst/>
            </a:prstGeom>
            <a:solidFill>
              <a:srgbClr val="546994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608526" y="34398"/>
              <a:ext cx="97494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  <a:latin typeface="Bahnschrift Condensed" panose="020B0502040204020203" pitchFamily="34" charset="0"/>
                </a:rPr>
                <a:t>Report</a:t>
              </a:r>
            </a:p>
          </p:txBody>
        </p:sp>
      </p:grpSp>
      <p:sp>
        <p:nvSpPr>
          <p:cNvPr id="9" name="Rectangle 8"/>
          <p:cNvSpPr/>
          <p:nvPr/>
        </p:nvSpPr>
        <p:spPr>
          <a:xfrm>
            <a:off x="7028234" y="1415038"/>
            <a:ext cx="2310076" cy="47701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2381246" y="1415042"/>
            <a:ext cx="2743204" cy="47701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2442206" y="1455107"/>
            <a:ext cx="2249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Bahnschrift Condensed" panose="020B0502040204020203" pitchFamily="34" charset="0"/>
              </a:rPr>
              <a:t>Please select a department</a:t>
            </a:r>
          </a:p>
        </p:txBody>
      </p:sp>
      <p:sp>
        <p:nvSpPr>
          <p:cNvPr id="12" name="Isosceles Triangle 11"/>
          <p:cNvSpPr/>
          <p:nvPr/>
        </p:nvSpPr>
        <p:spPr>
          <a:xfrm rot="10800000">
            <a:off x="4819603" y="1610684"/>
            <a:ext cx="176784" cy="113346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7136190" y="1482690"/>
            <a:ext cx="1611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Bahnschrift Condensed" panose="020B0502040204020203" pitchFamily="34" charset="0"/>
              </a:rPr>
              <a:t>Please select </a:t>
            </a:r>
            <a:r>
              <a:rPr lang="th-TH" dirty="0">
                <a:latin typeface="Bahnschrift Condensed" panose="020B0502040204020203" pitchFamily="34" charset="0"/>
              </a:rPr>
              <a:t> </a:t>
            </a:r>
            <a:r>
              <a:rPr lang="en-US" dirty="0">
                <a:latin typeface="Bahnschrift Condensed" panose="020B0502040204020203" pitchFamily="34" charset="0"/>
              </a:rPr>
              <a:t>year</a:t>
            </a:r>
          </a:p>
        </p:txBody>
      </p:sp>
      <p:sp>
        <p:nvSpPr>
          <p:cNvPr id="26" name="Isosceles Triangle 25"/>
          <p:cNvSpPr/>
          <p:nvPr/>
        </p:nvSpPr>
        <p:spPr>
          <a:xfrm rot="10800000">
            <a:off x="8984450" y="1596871"/>
            <a:ext cx="176784" cy="113346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1" name="Table 20"/>
          <p:cNvGraphicFramePr>
            <a:graphicFrameLocks noGrp="1"/>
          </p:cNvGraphicFramePr>
          <p:nvPr/>
        </p:nvGraphicFramePr>
        <p:xfrm>
          <a:off x="1680976" y="3843504"/>
          <a:ext cx="8830045" cy="25642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7087">
                  <a:extLst>
                    <a:ext uri="{9D8B030D-6E8A-4147-A177-3AD203B41FA5}">
                      <a16:colId xmlns:a16="http://schemas.microsoft.com/office/drawing/2014/main" val="2847622803"/>
                    </a:ext>
                  </a:extLst>
                </a:gridCol>
                <a:gridCol w="1602222">
                  <a:extLst>
                    <a:ext uri="{9D8B030D-6E8A-4147-A177-3AD203B41FA5}">
                      <a16:colId xmlns:a16="http://schemas.microsoft.com/office/drawing/2014/main" val="3359956523"/>
                    </a:ext>
                  </a:extLst>
                </a:gridCol>
                <a:gridCol w="3975735">
                  <a:extLst>
                    <a:ext uri="{9D8B030D-6E8A-4147-A177-3AD203B41FA5}">
                      <a16:colId xmlns:a16="http://schemas.microsoft.com/office/drawing/2014/main" val="502346311"/>
                    </a:ext>
                  </a:extLst>
                </a:gridCol>
                <a:gridCol w="1340168">
                  <a:extLst>
                    <a:ext uri="{9D8B030D-6E8A-4147-A177-3AD203B41FA5}">
                      <a16:colId xmlns:a16="http://schemas.microsoft.com/office/drawing/2014/main" val="401643768"/>
                    </a:ext>
                  </a:extLst>
                </a:gridCol>
                <a:gridCol w="1294833">
                  <a:extLst>
                    <a:ext uri="{9D8B030D-6E8A-4147-A177-3AD203B41FA5}">
                      <a16:colId xmlns:a16="http://schemas.microsoft.com/office/drawing/2014/main" val="1997818934"/>
                    </a:ext>
                  </a:extLst>
                </a:gridCol>
              </a:tblGrid>
              <a:tr h="16580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Bahnschrift Condensed" panose="020B0502040204020203" pitchFamily="34" charset="0"/>
                        </a:rPr>
                        <a:t>No.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46994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2000" b="1" kern="1200" dirty="0">
                          <a:solidFill>
                            <a:schemeClr val="lt1"/>
                          </a:solidFill>
                          <a:latin typeface="Bahnschrift Condensed" panose="020B0502040204020203" pitchFamily="34" charset="0"/>
                          <a:ea typeface="+mn-ea"/>
                          <a:cs typeface="+mn-cs"/>
                        </a:rPr>
                        <a:t>Number</a:t>
                      </a:r>
                      <a:r>
                        <a:rPr lang="en-US" sz="2000" b="1" kern="1200" baseline="0" dirty="0">
                          <a:solidFill>
                            <a:schemeClr val="lt1"/>
                          </a:solidFill>
                          <a:latin typeface="Bahnschrift Condensed" panose="020B0502040204020203" pitchFamily="34" charset="0"/>
                          <a:ea typeface="+mn-ea"/>
                          <a:cs typeface="+mn-cs"/>
                        </a:rPr>
                        <a:t> Change</a:t>
                      </a:r>
                      <a:endParaRPr lang="en-US" sz="2000" b="1" kern="1200" dirty="0">
                        <a:solidFill>
                          <a:schemeClr val="lt1"/>
                        </a:solidFill>
                        <a:latin typeface="Bahnschrift Condensed" panose="020B0502040204020203" pitchFamily="34" charset="0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4699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kern="1200" dirty="0">
                          <a:solidFill>
                            <a:schemeClr val="lt1"/>
                          </a:solidFill>
                          <a:latin typeface="Bahnschrift Condensed" panose="020B0502040204020203" pitchFamily="34" charset="0"/>
                          <a:ea typeface="+mn-ea"/>
                          <a:cs typeface="+mn-cs"/>
                        </a:rPr>
                        <a:t>Subject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4699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kern="1200" dirty="0">
                          <a:solidFill>
                            <a:schemeClr val="lt1"/>
                          </a:solidFill>
                          <a:latin typeface="Bahnschrift Condensed" panose="020B0502040204020203" pitchFamily="34" charset="0"/>
                          <a:ea typeface="+mn-ea"/>
                          <a:cs typeface="+mn-cs"/>
                        </a:rPr>
                        <a:t>Date start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4699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kern="1200" dirty="0">
                          <a:solidFill>
                            <a:schemeClr val="lt1"/>
                          </a:solidFill>
                          <a:latin typeface="Bahnschrift Condensed" panose="020B0502040204020203" pitchFamily="34" charset="0"/>
                          <a:ea typeface="+mn-ea"/>
                          <a:cs typeface="+mn-cs"/>
                        </a:rPr>
                        <a:t>Date</a:t>
                      </a:r>
                      <a:r>
                        <a:rPr lang="en-US" sz="2000" b="1" kern="1200" baseline="0" dirty="0">
                          <a:solidFill>
                            <a:schemeClr val="lt1"/>
                          </a:solidFill>
                          <a:latin typeface="Bahnschrift Condensed" panose="020B0502040204020203" pitchFamily="34" charset="0"/>
                          <a:ea typeface="+mn-ea"/>
                          <a:cs typeface="+mn-cs"/>
                        </a:rPr>
                        <a:t> finished</a:t>
                      </a:r>
                      <a:endParaRPr lang="en-US" sz="2000" b="1" kern="1200" dirty="0">
                        <a:solidFill>
                          <a:schemeClr val="lt1"/>
                        </a:solidFill>
                        <a:latin typeface="Bahnschrift Condensed" panose="020B0502040204020203" pitchFamily="34" charset="0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469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9448360"/>
                  </a:ext>
                </a:extLst>
              </a:tr>
              <a:tr h="538002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Bahnschrift Condensed" panose="020B0502040204020203" pitchFamily="34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xxxxxxxx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xxxxxxxx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20/10/2020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25/10/2020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0269947"/>
                  </a:ext>
                </a:extLst>
              </a:tr>
              <a:tr h="52134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Bahnschrift Condensed" panose="020B0502040204020203" pitchFamily="34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xxxxxxxx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xxxxxxxx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20/10/2020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25/10/2020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6140131"/>
                  </a:ext>
                </a:extLst>
              </a:tr>
              <a:tr h="475232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Bahnschrift Condensed" panose="020B0502040204020203" pitchFamily="34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xxxxxxxx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xxxxxxxx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20/10/2020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25/10/2020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6622797"/>
                  </a:ext>
                </a:extLst>
              </a:tr>
              <a:tr h="63347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Bahnschrift Condensed" panose="020B0502040204020203" pitchFamily="34" charset="0"/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xxxxxxxx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xxxxxxxx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20/10/2020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25/10/2020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6187982"/>
                  </a:ext>
                </a:extLst>
              </a:tr>
            </a:tbl>
          </a:graphicData>
        </a:graphic>
      </p:graphicFrame>
      <p:pic>
        <p:nvPicPr>
          <p:cNvPr id="24" name="Picture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0976" y="3200225"/>
            <a:ext cx="1962150" cy="49530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2468" y="3224693"/>
            <a:ext cx="3276600" cy="495300"/>
          </a:xfrm>
          <a:prstGeom prst="rect">
            <a:avLst/>
          </a:prstGeom>
        </p:spPr>
      </p:pic>
      <p:grpSp>
        <p:nvGrpSpPr>
          <p:cNvPr id="31" name="Group 30"/>
          <p:cNvGrpSpPr/>
          <p:nvPr/>
        </p:nvGrpSpPr>
        <p:grpSpPr>
          <a:xfrm>
            <a:off x="-7621" y="-7471"/>
            <a:ext cx="12199621" cy="1071014"/>
            <a:chOff x="-7621" y="-7471"/>
            <a:chExt cx="12199621" cy="1071014"/>
          </a:xfrm>
        </p:grpSpPr>
        <p:sp>
          <p:nvSpPr>
            <p:cNvPr id="35" name="Rectangle 34"/>
            <p:cNvSpPr/>
            <p:nvPr/>
          </p:nvSpPr>
          <p:spPr>
            <a:xfrm>
              <a:off x="-7621" y="-7471"/>
              <a:ext cx="12192000" cy="1053846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4526915" y="218397"/>
              <a:ext cx="7656334" cy="824865"/>
            </a:xfrm>
            <a:prstGeom prst="rect">
              <a:avLst/>
            </a:prstGeom>
            <a:solidFill>
              <a:srgbClr val="002060">
                <a:alpha val="67000"/>
              </a:srgb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11353799" y="164383"/>
              <a:ext cx="814479" cy="899160"/>
            </a:xfrm>
            <a:prstGeom prst="rect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0" name="Group 49"/>
            <p:cNvGrpSpPr/>
            <p:nvPr/>
          </p:nvGrpSpPr>
          <p:grpSpPr>
            <a:xfrm>
              <a:off x="0" y="0"/>
              <a:ext cx="12192000" cy="954816"/>
              <a:chOff x="0" y="0"/>
              <a:chExt cx="12192000" cy="954816"/>
            </a:xfrm>
          </p:grpSpPr>
          <p:pic>
            <p:nvPicPr>
              <p:cNvPr id="51" name="Picture 50"/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6856" t="21946" r="24681" b="32883"/>
              <a:stretch/>
            </p:blipFill>
            <p:spPr>
              <a:xfrm>
                <a:off x="157135" y="336869"/>
                <a:ext cx="628701" cy="585996"/>
              </a:xfrm>
              <a:prstGeom prst="rect">
                <a:avLst/>
              </a:prstGeom>
            </p:spPr>
          </p:pic>
          <p:sp>
            <p:nvSpPr>
              <p:cNvPr id="52" name="Rectangle 51"/>
              <p:cNvSpPr/>
              <p:nvPr/>
            </p:nvSpPr>
            <p:spPr>
              <a:xfrm>
                <a:off x="0" y="0"/>
                <a:ext cx="12192000" cy="213360"/>
              </a:xfrm>
              <a:prstGeom prst="rect">
                <a:avLst/>
              </a:prstGeom>
              <a:solidFill>
                <a:srgbClr val="00206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TextBox 52"/>
              <p:cNvSpPr txBox="1"/>
              <p:nvPr/>
            </p:nvSpPr>
            <p:spPr>
              <a:xfrm>
                <a:off x="921131" y="403752"/>
                <a:ext cx="279114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latin typeface="Bahnschrift Condensed" panose="020B0502040204020203" pitchFamily="34" charset="0"/>
                  </a:rPr>
                  <a:t>Process Change Report System</a:t>
                </a:r>
              </a:p>
            </p:txBody>
          </p:sp>
          <p:sp>
            <p:nvSpPr>
              <p:cNvPr id="54" name="Rectangle 53"/>
              <p:cNvSpPr/>
              <p:nvPr/>
            </p:nvSpPr>
            <p:spPr>
              <a:xfrm rot="2744622">
                <a:off x="4231290" y="351013"/>
                <a:ext cx="591277" cy="57612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TextBox 54">
                <a:hlinkClick r:id="rId6" action="ppaction://hlinksldjump"/>
              </p:cNvPr>
              <p:cNvSpPr txBox="1"/>
              <p:nvPr/>
            </p:nvSpPr>
            <p:spPr>
              <a:xfrm>
                <a:off x="5511691" y="445201"/>
                <a:ext cx="13885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u="sng" dirty="0">
                    <a:solidFill>
                      <a:schemeClr val="bg1"/>
                    </a:solidFill>
                    <a:latin typeface="Bahnschrift Condensed" panose="020B0502040204020203" pitchFamily="34" charset="0"/>
                  </a:rPr>
                  <a:t>Change Process</a:t>
                </a:r>
              </a:p>
            </p:txBody>
          </p:sp>
          <p:sp>
            <p:nvSpPr>
              <p:cNvPr id="56" name="TextBox 55">
                <a:hlinkClick r:id="rId7" action="ppaction://hlinksldjump"/>
              </p:cNvPr>
              <p:cNvSpPr txBox="1"/>
              <p:nvPr/>
            </p:nvSpPr>
            <p:spPr>
              <a:xfrm>
                <a:off x="7761310" y="419141"/>
                <a:ext cx="87075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u="sng" dirty="0">
                    <a:solidFill>
                      <a:schemeClr val="bg1"/>
                    </a:solidFill>
                    <a:latin typeface="Bahnschrift Condensed" panose="020B0502040204020203" pitchFamily="34" charset="0"/>
                  </a:rPr>
                  <a:t>Approval</a:t>
                </a:r>
              </a:p>
            </p:txBody>
          </p:sp>
          <p:sp>
            <p:nvSpPr>
              <p:cNvPr id="57" name="TextBox 56">
                <a:hlinkClick r:id="rId8" action="ppaction://hlinksldjump"/>
              </p:cNvPr>
              <p:cNvSpPr txBox="1"/>
              <p:nvPr/>
            </p:nvSpPr>
            <p:spPr>
              <a:xfrm>
                <a:off x="9524652" y="397474"/>
                <a:ext cx="6928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u="sng" dirty="0">
                    <a:solidFill>
                      <a:schemeClr val="bg1"/>
                    </a:solidFill>
                    <a:latin typeface="Bahnschrift Condensed" panose="020B0502040204020203" pitchFamily="34" charset="0"/>
                  </a:rPr>
                  <a:t>Report</a:t>
                </a:r>
              </a:p>
            </p:txBody>
          </p:sp>
          <p:grpSp>
            <p:nvGrpSpPr>
              <p:cNvPr id="58" name="Group 57"/>
              <p:cNvGrpSpPr/>
              <p:nvPr/>
            </p:nvGrpSpPr>
            <p:grpSpPr>
              <a:xfrm>
                <a:off x="11256811" y="267277"/>
                <a:ext cx="687539" cy="687539"/>
                <a:chOff x="6777990" y="3188970"/>
                <a:chExt cx="822960" cy="822960"/>
              </a:xfrm>
            </p:grpSpPr>
            <p:sp>
              <p:nvSpPr>
                <p:cNvPr id="59" name="Oval 58"/>
                <p:cNvSpPr/>
                <p:nvPr/>
              </p:nvSpPr>
              <p:spPr>
                <a:xfrm>
                  <a:off x="6777990" y="3188970"/>
                  <a:ext cx="822960" cy="822960"/>
                </a:xfrm>
                <a:prstGeom prst="ellipse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th-TH"/>
                </a:p>
              </p:txBody>
            </p:sp>
            <p:pic>
              <p:nvPicPr>
                <p:cNvPr id="60" name="Picture 59"/>
                <p:cNvPicPr>
                  <a:picLocks noChangeAspect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933831" y="3344811"/>
                  <a:ext cx="511277" cy="511277"/>
                </a:xfrm>
                <a:prstGeom prst="rect">
                  <a:avLst/>
                </a:prstGeom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40816014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1123946" y="1432043"/>
            <a:ext cx="9815332" cy="5130682"/>
            <a:chOff x="1123946" y="10505"/>
            <a:chExt cx="9815332" cy="6080415"/>
          </a:xfrm>
        </p:grpSpPr>
        <p:sp>
          <p:nvSpPr>
            <p:cNvPr id="16" name="Rectangle 15"/>
            <p:cNvSpPr/>
            <p:nvPr/>
          </p:nvSpPr>
          <p:spPr>
            <a:xfrm>
              <a:off x="1123946" y="10505"/>
              <a:ext cx="9815332" cy="6080415"/>
            </a:xfrm>
            <a:prstGeom prst="rect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608526" y="34398"/>
              <a:ext cx="97494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  <a:latin typeface="Bahnschrift Condensed" panose="020B0502040204020203" pitchFamily="34" charset="0"/>
                </a:rPr>
                <a:t>Report</a:t>
              </a:r>
            </a:p>
          </p:txBody>
        </p:sp>
      </p:grpSp>
      <p:graphicFrame>
        <p:nvGraphicFramePr>
          <p:cNvPr id="21" name="Table 20"/>
          <p:cNvGraphicFramePr>
            <a:graphicFrameLocks noGrp="1"/>
          </p:cNvGraphicFramePr>
          <p:nvPr/>
        </p:nvGraphicFramePr>
        <p:xfrm>
          <a:off x="1870359" y="1716385"/>
          <a:ext cx="8849095" cy="35509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7087">
                  <a:extLst>
                    <a:ext uri="{9D8B030D-6E8A-4147-A177-3AD203B41FA5}">
                      <a16:colId xmlns:a16="http://schemas.microsoft.com/office/drawing/2014/main" val="2847622803"/>
                    </a:ext>
                  </a:extLst>
                </a:gridCol>
                <a:gridCol w="1602222">
                  <a:extLst>
                    <a:ext uri="{9D8B030D-6E8A-4147-A177-3AD203B41FA5}">
                      <a16:colId xmlns:a16="http://schemas.microsoft.com/office/drawing/2014/main" val="3359956523"/>
                    </a:ext>
                  </a:extLst>
                </a:gridCol>
                <a:gridCol w="3975735">
                  <a:extLst>
                    <a:ext uri="{9D8B030D-6E8A-4147-A177-3AD203B41FA5}">
                      <a16:colId xmlns:a16="http://schemas.microsoft.com/office/drawing/2014/main" val="502346311"/>
                    </a:ext>
                  </a:extLst>
                </a:gridCol>
                <a:gridCol w="1359218">
                  <a:extLst>
                    <a:ext uri="{9D8B030D-6E8A-4147-A177-3AD203B41FA5}">
                      <a16:colId xmlns:a16="http://schemas.microsoft.com/office/drawing/2014/main" val="401643768"/>
                    </a:ext>
                  </a:extLst>
                </a:gridCol>
                <a:gridCol w="1294833">
                  <a:extLst>
                    <a:ext uri="{9D8B030D-6E8A-4147-A177-3AD203B41FA5}">
                      <a16:colId xmlns:a16="http://schemas.microsoft.com/office/drawing/2014/main" val="1997818934"/>
                    </a:ext>
                  </a:extLst>
                </a:gridCol>
              </a:tblGrid>
              <a:tr h="512465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0" kern="1200" dirty="0">
                          <a:solidFill>
                            <a:schemeClr val="dk1"/>
                          </a:solidFill>
                          <a:latin typeface="Bahnschrift Condensed" panose="020B0502040204020203" pitchFamily="34" charset="0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xxxxxxxx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xxxxxxxx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19/10/2020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25/10/2020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9448360"/>
                  </a:ext>
                </a:extLst>
              </a:tr>
              <a:tr h="59055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0" kern="1200" dirty="0">
                          <a:solidFill>
                            <a:schemeClr val="dk1"/>
                          </a:solidFill>
                          <a:latin typeface="Bahnschrift Condensed" panose="020B0502040204020203" pitchFamily="34" charset="0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xxxxxxxx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xxxxxxxx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19/10/2020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25/10/2020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0269947"/>
                  </a:ext>
                </a:extLst>
              </a:tr>
              <a:tr h="576423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0" kern="1200" dirty="0">
                          <a:solidFill>
                            <a:schemeClr val="dk1"/>
                          </a:solidFill>
                          <a:latin typeface="Bahnschrift Condensed" panose="020B0502040204020203" pitchFamily="34" charset="0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xxxxxxxx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xxxxxxxx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19/10/2020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25/10/2020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6140131"/>
                  </a:ext>
                </a:extLst>
              </a:tr>
              <a:tr h="598004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0" kern="1200" dirty="0">
                          <a:solidFill>
                            <a:schemeClr val="dk1"/>
                          </a:solidFill>
                          <a:latin typeface="Bahnschrift Condensed" panose="020B0502040204020203" pitchFamily="34" charset="0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xxxxxxxx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xxxxxxxx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19/10/2020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25/10/2020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6622797"/>
                  </a:ext>
                </a:extLst>
              </a:tr>
              <a:tr h="63347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0" kern="1200" dirty="0">
                          <a:solidFill>
                            <a:schemeClr val="dk1"/>
                          </a:solidFill>
                          <a:latin typeface="Bahnschrift Condensed" panose="020B0502040204020203" pitchFamily="34" charset="0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xxxxxxxx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xxxxxxxx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19/10/2020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25/10/2020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6187982"/>
                  </a:ext>
                </a:extLst>
              </a:tr>
              <a:tr h="63347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0" kern="1200" dirty="0">
                          <a:solidFill>
                            <a:schemeClr val="dk1"/>
                          </a:solidFill>
                          <a:latin typeface="Bahnschrift Condensed" panose="020B0502040204020203" pitchFamily="34" charset="0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xxxxxxxx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xxxxxxxx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19/10/2020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25/10/2020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6589216"/>
                  </a:ext>
                </a:extLst>
              </a:tr>
            </a:tbl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4770" y="5673044"/>
            <a:ext cx="2476500" cy="4000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7118" y="5571718"/>
            <a:ext cx="4171950" cy="619125"/>
          </a:xfrm>
          <a:prstGeom prst="rect">
            <a:avLst/>
          </a:prstGeom>
        </p:spPr>
      </p:pic>
      <p:grpSp>
        <p:nvGrpSpPr>
          <p:cNvPr id="29" name="Group 28"/>
          <p:cNvGrpSpPr/>
          <p:nvPr/>
        </p:nvGrpSpPr>
        <p:grpSpPr>
          <a:xfrm>
            <a:off x="-7621" y="-7471"/>
            <a:ext cx="12199621" cy="1071014"/>
            <a:chOff x="-7621" y="-7471"/>
            <a:chExt cx="12199621" cy="1071014"/>
          </a:xfrm>
        </p:grpSpPr>
        <p:sp>
          <p:nvSpPr>
            <p:cNvPr id="30" name="Rectangle 29"/>
            <p:cNvSpPr/>
            <p:nvPr/>
          </p:nvSpPr>
          <p:spPr>
            <a:xfrm>
              <a:off x="-7621" y="-7471"/>
              <a:ext cx="12192000" cy="1053846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4526915" y="218397"/>
              <a:ext cx="7656334" cy="824865"/>
            </a:xfrm>
            <a:prstGeom prst="rect">
              <a:avLst/>
            </a:prstGeom>
            <a:solidFill>
              <a:srgbClr val="002060">
                <a:alpha val="67000"/>
              </a:srgb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11353799" y="164383"/>
              <a:ext cx="814479" cy="899160"/>
            </a:xfrm>
            <a:prstGeom prst="rect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3" name="Group 32"/>
            <p:cNvGrpSpPr/>
            <p:nvPr/>
          </p:nvGrpSpPr>
          <p:grpSpPr>
            <a:xfrm>
              <a:off x="0" y="0"/>
              <a:ext cx="12192000" cy="954816"/>
              <a:chOff x="0" y="0"/>
              <a:chExt cx="12192000" cy="954816"/>
            </a:xfrm>
          </p:grpSpPr>
          <p:pic>
            <p:nvPicPr>
              <p:cNvPr id="34" name="Picture 33"/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6856" t="21946" r="24681" b="32883"/>
              <a:stretch/>
            </p:blipFill>
            <p:spPr>
              <a:xfrm>
                <a:off x="157135" y="336869"/>
                <a:ext cx="628701" cy="585996"/>
              </a:xfrm>
              <a:prstGeom prst="rect">
                <a:avLst/>
              </a:prstGeom>
            </p:spPr>
          </p:pic>
          <p:sp>
            <p:nvSpPr>
              <p:cNvPr id="45" name="Rectangle 44"/>
              <p:cNvSpPr/>
              <p:nvPr/>
            </p:nvSpPr>
            <p:spPr>
              <a:xfrm>
                <a:off x="0" y="0"/>
                <a:ext cx="12192000" cy="213360"/>
              </a:xfrm>
              <a:prstGeom prst="rect">
                <a:avLst/>
              </a:prstGeom>
              <a:solidFill>
                <a:srgbClr val="00206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TextBox 45"/>
              <p:cNvSpPr txBox="1"/>
              <p:nvPr/>
            </p:nvSpPr>
            <p:spPr>
              <a:xfrm>
                <a:off x="921131" y="403752"/>
                <a:ext cx="279114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latin typeface="Bahnschrift Condensed" panose="020B0502040204020203" pitchFamily="34" charset="0"/>
                  </a:rPr>
                  <a:t>Process Change Report System</a:t>
                </a:r>
              </a:p>
            </p:txBody>
          </p:sp>
          <p:sp>
            <p:nvSpPr>
              <p:cNvPr id="47" name="Rectangle 46"/>
              <p:cNvSpPr/>
              <p:nvPr/>
            </p:nvSpPr>
            <p:spPr>
              <a:xfrm rot="2744622">
                <a:off x="4231290" y="351013"/>
                <a:ext cx="591277" cy="57612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TextBox 47">
                <a:hlinkClick r:id="rId6" action="ppaction://hlinksldjump"/>
              </p:cNvPr>
              <p:cNvSpPr txBox="1"/>
              <p:nvPr/>
            </p:nvSpPr>
            <p:spPr>
              <a:xfrm>
                <a:off x="5511691" y="445201"/>
                <a:ext cx="13885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u="sng" dirty="0">
                    <a:solidFill>
                      <a:schemeClr val="bg1"/>
                    </a:solidFill>
                    <a:latin typeface="Bahnschrift Condensed" panose="020B0502040204020203" pitchFamily="34" charset="0"/>
                  </a:rPr>
                  <a:t>Change Process</a:t>
                </a:r>
              </a:p>
            </p:txBody>
          </p:sp>
          <p:sp>
            <p:nvSpPr>
              <p:cNvPr id="49" name="TextBox 48">
                <a:hlinkClick r:id="rId7" action="ppaction://hlinksldjump"/>
              </p:cNvPr>
              <p:cNvSpPr txBox="1"/>
              <p:nvPr/>
            </p:nvSpPr>
            <p:spPr>
              <a:xfrm>
                <a:off x="7761310" y="419141"/>
                <a:ext cx="87075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u="sng" dirty="0">
                    <a:solidFill>
                      <a:schemeClr val="bg1"/>
                    </a:solidFill>
                    <a:latin typeface="Bahnschrift Condensed" panose="020B0502040204020203" pitchFamily="34" charset="0"/>
                  </a:rPr>
                  <a:t>Approval</a:t>
                </a:r>
              </a:p>
            </p:txBody>
          </p:sp>
          <p:sp>
            <p:nvSpPr>
              <p:cNvPr id="50" name="TextBox 49">
                <a:hlinkClick r:id="rId8" action="ppaction://hlinksldjump"/>
              </p:cNvPr>
              <p:cNvSpPr txBox="1"/>
              <p:nvPr/>
            </p:nvSpPr>
            <p:spPr>
              <a:xfrm>
                <a:off x="9524652" y="397474"/>
                <a:ext cx="6928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u="sng" dirty="0">
                    <a:solidFill>
                      <a:schemeClr val="bg1"/>
                    </a:solidFill>
                    <a:latin typeface="Bahnschrift Condensed" panose="020B0502040204020203" pitchFamily="34" charset="0"/>
                  </a:rPr>
                  <a:t>Report</a:t>
                </a:r>
              </a:p>
            </p:txBody>
          </p:sp>
          <p:grpSp>
            <p:nvGrpSpPr>
              <p:cNvPr id="51" name="Group 50"/>
              <p:cNvGrpSpPr/>
              <p:nvPr/>
            </p:nvGrpSpPr>
            <p:grpSpPr>
              <a:xfrm>
                <a:off x="11256811" y="267277"/>
                <a:ext cx="687539" cy="687539"/>
                <a:chOff x="6777990" y="3188970"/>
                <a:chExt cx="822960" cy="822960"/>
              </a:xfrm>
            </p:grpSpPr>
            <p:sp>
              <p:nvSpPr>
                <p:cNvPr id="52" name="Oval 51"/>
                <p:cNvSpPr/>
                <p:nvPr/>
              </p:nvSpPr>
              <p:spPr>
                <a:xfrm>
                  <a:off x="6777990" y="3188970"/>
                  <a:ext cx="822960" cy="822960"/>
                </a:xfrm>
                <a:prstGeom prst="ellipse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th-TH"/>
                </a:p>
              </p:txBody>
            </p:sp>
            <p:pic>
              <p:nvPicPr>
                <p:cNvPr id="53" name="Picture 52"/>
                <p:cNvPicPr>
                  <a:picLocks noChangeAspect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933831" y="3344811"/>
                  <a:ext cx="511277" cy="511277"/>
                </a:xfrm>
                <a:prstGeom prst="rect">
                  <a:avLst/>
                </a:prstGeom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12463478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584" r="726" b="1968"/>
          <a:stretch/>
        </p:blipFill>
        <p:spPr>
          <a:xfrm>
            <a:off x="1876769" y="1571626"/>
            <a:ext cx="8516620" cy="477831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Rounded Rectangle 8">
            <a:hlinkClick r:id="rId4" action="ppaction://hlinksldjump"/>
          </p:cNvPr>
          <p:cNvSpPr/>
          <p:nvPr/>
        </p:nvSpPr>
        <p:spPr>
          <a:xfrm>
            <a:off x="8656320" y="3742944"/>
            <a:ext cx="646176" cy="434246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>
            <a:hlinkClick r:id="rId4" action="ppaction://hlinksldjump"/>
          </p:cNvPr>
          <p:cNvSpPr/>
          <p:nvPr/>
        </p:nvSpPr>
        <p:spPr>
          <a:xfrm>
            <a:off x="8656320" y="4391025"/>
            <a:ext cx="646176" cy="432816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1794825" y="1517440"/>
            <a:ext cx="8658229" cy="597276"/>
          </a:xfrm>
          <a:prstGeom prst="rect">
            <a:avLst/>
          </a:prstGeom>
          <a:solidFill>
            <a:srgbClr val="546994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5494202" y="1514327"/>
            <a:ext cx="12817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Bahnschrift Condensed" panose="020B0502040204020203" pitchFamily="34" charset="0"/>
              </a:rPr>
              <a:t>Approval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-7621" y="-7471"/>
            <a:ext cx="12199621" cy="1071014"/>
            <a:chOff x="-7621" y="-7471"/>
            <a:chExt cx="12199621" cy="1071014"/>
          </a:xfrm>
        </p:grpSpPr>
        <p:sp>
          <p:nvSpPr>
            <p:cNvPr id="27" name="Rectangle 26"/>
            <p:cNvSpPr/>
            <p:nvPr/>
          </p:nvSpPr>
          <p:spPr>
            <a:xfrm>
              <a:off x="-7621" y="-7471"/>
              <a:ext cx="12192000" cy="1053846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4526915" y="218397"/>
              <a:ext cx="7656334" cy="824865"/>
            </a:xfrm>
            <a:prstGeom prst="rect">
              <a:avLst/>
            </a:prstGeom>
            <a:solidFill>
              <a:srgbClr val="002060">
                <a:alpha val="67000"/>
              </a:srgb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11353799" y="164383"/>
              <a:ext cx="814479" cy="899160"/>
            </a:xfrm>
            <a:prstGeom prst="rect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0" name="Group 29"/>
            <p:cNvGrpSpPr/>
            <p:nvPr/>
          </p:nvGrpSpPr>
          <p:grpSpPr>
            <a:xfrm>
              <a:off x="0" y="0"/>
              <a:ext cx="12192000" cy="954816"/>
              <a:chOff x="0" y="0"/>
              <a:chExt cx="12192000" cy="954816"/>
            </a:xfrm>
          </p:grpSpPr>
          <p:pic>
            <p:nvPicPr>
              <p:cNvPr id="31" name="Picture 30"/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6856" t="21946" r="24681" b="32883"/>
              <a:stretch/>
            </p:blipFill>
            <p:spPr>
              <a:xfrm>
                <a:off x="157135" y="336869"/>
                <a:ext cx="628701" cy="585996"/>
              </a:xfrm>
              <a:prstGeom prst="rect">
                <a:avLst/>
              </a:prstGeom>
            </p:spPr>
          </p:pic>
          <p:sp>
            <p:nvSpPr>
              <p:cNvPr id="32" name="Rectangle 31"/>
              <p:cNvSpPr/>
              <p:nvPr/>
            </p:nvSpPr>
            <p:spPr>
              <a:xfrm>
                <a:off x="0" y="0"/>
                <a:ext cx="12192000" cy="213360"/>
              </a:xfrm>
              <a:prstGeom prst="rect">
                <a:avLst/>
              </a:prstGeom>
              <a:solidFill>
                <a:srgbClr val="00206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TextBox 44"/>
              <p:cNvSpPr txBox="1"/>
              <p:nvPr/>
            </p:nvSpPr>
            <p:spPr>
              <a:xfrm>
                <a:off x="921131" y="403752"/>
                <a:ext cx="279114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latin typeface="Bahnschrift Condensed" panose="020B0502040204020203" pitchFamily="34" charset="0"/>
                  </a:rPr>
                  <a:t>Process Change Report System</a:t>
                </a:r>
              </a:p>
            </p:txBody>
          </p:sp>
          <p:sp>
            <p:nvSpPr>
              <p:cNvPr id="46" name="Rectangle 45"/>
              <p:cNvSpPr/>
              <p:nvPr/>
            </p:nvSpPr>
            <p:spPr>
              <a:xfrm rot="2744622">
                <a:off x="4231290" y="351013"/>
                <a:ext cx="591277" cy="57612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TextBox 46">
                <a:hlinkClick r:id="rId6" action="ppaction://hlinksldjump"/>
              </p:cNvPr>
              <p:cNvSpPr txBox="1"/>
              <p:nvPr/>
            </p:nvSpPr>
            <p:spPr>
              <a:xfrm>
                <a:off x="5511691" y="445201"/>
                <a:ext cx="13885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u="sng" dirty="0">
                    <a:solidFill>
                      <a:schemeClr val="bg1"/>
                    </a:solidFill>
                    <a:latin typeface="Bahnschrift Condensed" panose="020B0502040204020203" pitchFamily="34" charset="0"/>
                  </a:rPr>
                  <a:t>Change Process</a:t>
                </a:r>
              </a:p>
            </p:txBody>
          </p:sp>
          <p:sp>
            <p:nvSpPr>
              <p:cNvPr id="48" name="TextBox 47">
                <a:hlinkClick r:id="rId7" action="ppaction://hlinksldjump"/>
              </p:cNvPr>
              <p:cNvSpPr txBox="1"/>
              <p:nvPr/>
            </p:nvSpPr>
            <p:spPr>
              <a:xfrm>
                <a:off x="7761310" y="419141"/>
                <a:ext cx="87075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u="sng" dirty="0">
                    <a:solidFill>
                      <a:schemeClr val="bg1"/>
                    </a:solidFill>
                    <a:latin typeface="Bahnschrift Condensed" panose="020B0502040204020203" pitchFamily="34" charset="0"/>
                  </a:rPr>
                  <a:t>Approval</a:t>
                </a:r>
              </a:p>
            </p:txBody>
          </p:sp>
          <p:sp>
            <p:nvSpPr>
              <p:cNvPr id="49" name="TextBox 48">
                <a:hlinkClick r:id="rId8" action="ppaction://hlinksldjump"/>
              </p:cNvPr>
              <p:cNvSpPr txBox="1"/>
              <p:nvPr/>
            </p:nvSpPr>
            <p:spPr>
              <a:xfrm>
                <a:off x="9524652" y="397474"/>
                <a:ext cx="6928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u="sng" dirty="0">
                    <a:solidFill>
                      <a:schemeClr val="bg1"/>
                    </a:solidFill>
                    <a:latin typeface="Bahnschrift Condensed" panose="020B0502040204020203" pitchFamily="34" charset="0"/>
                  </a:rPr>
                  <a:t>Report</a:t>
                </a:r>
              </a:p>
            </p:txBody>
          </p:sp>
          <p:grpSp>
            <p:nvGrpSpPr>
              <p:cNvPr id="50" name="Group 49"/>
              <p:cNvGrpSpPr/>
              <p:nvPr/>
            </p:nvGrpSpPr>
            <p:grpSpPr>
              <a:xfrm>
                <a:off x="11256811" y="267277"/>
                <a:ext cx="687539" cy="687539"/>
                <a:chOff x="6777990" y="3188970"/>
                <a:chExt cx="822960" cy="822960"/>
              </a:xfrm>
            </p:grpSpPr>
            <p:sp>
              <p:nvSpPr>
                <p:cNvPr id="51" name="Oval 50"/>
                <p:cNvSpPr/>
                <p:nvPr/>
              </p:nvSpPr>
              <p:spPr>
                <a:xfrm>
                  <a:off x="6777990" y="3188970"/>
                  <a:ext cx="822960" cy="822960"/>
                </a:xfrm>
                <a:prstGeom prst="ellipse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th-TH"/>
                </a:p>
              </p:txBody>
            </p:sp>
            <p:pic>
              <p:nvPicPr>
                <p:cNvPr id="52" name="Picture 51"/>
                <p:cNvPicPr>
                  <a:picLocks noChangeAspect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933831" y="3344811"/>
                  <a:ext cx="511277" cy="511277"/>
                </a:xfrm>
                <a:prstGeom prst="rect">
                  <a:avLst/>
                </a:prstGeom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10744497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1123946" y="1551007"/>
            <a:ext cx="9815332" cy="4768513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123946" y="1551007"/>
            <a:ext cx="9815332" cy="597276"/>
          </a:xfrm>
          <a:prstGeom prst="rect">
            <a:avLst/>
          </a:prstGeom>
          <a:solidFill>
            <a:srgbClr val="546994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5576245" y="1541030"/>
            <a:ext cx="12490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Bahnschrift Condensed" panose="020B0502040204020203" pitchFamily="34" charset="0"/>
              </a:rPr>
              <a:t>Approval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9190687" y="2339900"/>
            <a:ext cx="1061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Bahnschrift Condensed" panose="020B0502040204020203" pitchFamily="34" charset="0"/>
              </a:rPr>
              <a:t>Issue No. 111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8716198" y="2690690"/>
            <a:ext cx="15359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Bahnschrift Condensed" panose="020B0502040204020203" pitchFamily="34" charset="0"/>
              </a:rPr>
              <a:t>Annual plan no. 21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704996" y="3332419"/>
            <a:ext cx="1738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Bahnschrift Condensed" panose="020B0502040204020203" pitchFamily="34" charset="0"/>
              </a:rPr>
              <a:t>Change Type </a:t>
            </a:r>
            <a:r>
              <a:rPr lang="en-US" dirty="0">
                <a:latin typeface="Bahnschrift Condensed" panose="020B0502040204020203" pitchFamily="34" charset="0"/>
              </a:rPr>
              <a:t>: </a:t>
            </a:r>
            <a:r>
              <a:rPr lang="en-US" dirty="0">
                <a:latin typeface="Bahnschrift Light Condensed" panose="020B0502040204020203" pitchFamily="34" charset="0"/>
              </a:rPr>
              <a:t>New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2704996" y="3792522"/>
            <a:ext cx="26164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Bahnschrift Condensed" panose="020B0502040204020203" pitchFamily="34" charset="0"/>
              </a:rPr>
              <a:t>Checking Point</a:t>
            </a:r>
            <a:r>
              <a:rPr lang="en-US" dirty="0">
                <a:latin typeface="Bahnschrift Condensed" panose="020B0502040204020203" pitchFamily="34" charset="0"/>
              </a:rPr>
              <a:t> : </a:t>
            </a:r>
            <a:r>
              <a:rPr lang="en-US" dirty="0">
                <a:latin typeface="Bahnschrift Light Condensed" panose="020B0502040204020203" pitchFamily="34" charset="0"/>
              </a:rPr>
              <a:t>modify machine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704996" y="4262738"/>
            <a:ext cx="26164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Bahnschrift Condensed" panose="020B0502040204020203" pitchFamily="34" charset="0"/>
              </a:rPr>
              <a:t>Checking Point</a:t>
            </a:r>
            <a:r>
              <a:rPr lang="en-US" dirty="0">
                <a:latin typeface="Bahnschrift Condensed" panose="020B0502040204020203" pitchFamily="34" charset="0"/>
              </a:rPr>
              <a:t> : </a:t>
            </a:r>
            <a:r>
              <a:rPr lang="en-US" dirty="0">
                <a:latin typeface="Bahnschrift Light Condensed" panose="020B0502040204020203" pitchFamily="34" charset="0"/>
              </a:rPr>
              <a:t>modify machine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2704996" y="4726925"/>
            <a:ext cx="1739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Bahnschrift Condensed" panose="020B0502040204020203" pitchFamily="34" charset="0"/>
              </a:rPr>
              <a:t>Reason </a:t>
            </a:r>
            <a:r>
              <a:rPr lang="en-US" dirty="0">
                <a:latin typeface="Bahnschrift Condensed" panose="020B0502040204020203" pitchFamily="34" charset="0"/>
              </a:rPr>
              <a:t>: </a:t>
            </a:r>
            <a:r>
              <a:rPr lang="en-US" dirty="0">
                <a:latin typeface="Bahnschrift Light Condensed" panose="020B0502040204020203" pitchFamily="34" charset="0"/>
              </a:rPr>
              <a:t>Break Down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946644" y="3332419"/>
            <a:ext cx="3033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Bahnschrift Condensed" panose="020B0502040204020203" pitchFamily="34" charset="0"/>
              </a:rPr>
              <a:t>Part name</a:t>
            </a:r>
            <a:r>
              <a:rPr lang="en-US" dirty="0">
                <a:latin typeface="Bahnschrift Condensed" panose="020B0502040204020203" pitchFamily="34" charset="0"/>
              </a:rPr>
              <a:t> </a:t>
            </a:r>
            <a:r>
              <a:rPr lang="en-US" dirty="0">
                <a:latin typeface="Bahnschrift Light Condensed" panose="020B0502040204020203" pitchFamily="34" charset="0"/>
              </a:rPr>
              <a:t>:  Vernier Caliper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6946644" y="3792522"/>
            <a:ext cx="160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Bahnschrift Condensed" panose="020B0502040204020203" pitchFamily="34" charset="0"/>
              </a:rPr>
              <a:t>Part number</a:t>
            </a:r>
            <a:r>
              <a:rPr lang="en-US" dirty="0">
                <a:latin typeface="Bahnschrift Condensed" panose="020B0502040204020203" pitchFamily="34" charset="0"/>
              </a:rPr>
              <a:t> : </a:t>
            </a:r>
            <a:r>
              <a:rPr lang="en-US" dirty="0">
                <a:latin typeface="Bahnschrift Light Condensed" panose="020B0502040204020203" pitchFamily="34" charset="0"/>
              </a:rPr>
              <a:t>2365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6946645" y="4262738"/>
            <a:ext cx="2443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Bahnschrift Condensed" panose="020B0502040204020203" pitchFamily="34" charset="0"/>
              </a:rPr>
              <a:t>Subject</a:t>
            </a:r>
            <a:r>
              <a:rPr lang="en-US" dirty="0"/>
              <a:t> : </a:t>
            </a:r>
            <a:r>
              <a:rPr lang="en-US" dirty="0">
                <a:latin typeface="Bahnschrift Light Condensed" panose="020B0502040204020203" pitchFamily="34" charset="0"/>
              </a:rPr>
              <a:t>Vernier Break Down 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6946644" y="4722841"/>
            <a:ext cx="1774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Bahnschrift Condensed" panose="020B0502040204020203" pitchFamily="34" charset="0"/>
              </a:rPr>
              <a:t>Process</a:t>
            </a:r>
            <a:r>
              <a:rPr lang="en-US" dirty="0"/>
              <a:t> : </a:t>
            </a:r>
            <a:r>
              <a:rPr lang="en-US" dirty="0">
                <a:latin typeface="Bahnschrift Light Condensed" panose="020B0502040204020203" pitchFamily="34" charset="0"/>
              </a:rPr>
              <a:t>Inspection</a:t>
            </a:r>
            <a:r>
              <a:rPr lang="en-US" dirty="0">
                <a:latin typeface="Bahnschrift Condensed" panose="020B0502040204020203" pitchFamily="34" charset="0"/>
              </a:rPr>
              <a:t> </a:t>
            </a:r>
          </a:p>
        </p:txBody>
      </p:sp>
      <p:pic>
        <p:nvPicPr>
          <p:cNvPr id="16" name="Picture 15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8792" y="5594722"/>
            <a:ext cx="1495425" cy="418013"/>
          </a:xfrm>
          <a:prstGeom prst="rect">
            <a:avLst/>
          </a:prstGeom>
        </p:spPr>
      </p:pic>
      <p:pic>
        <p:nvPicPr>
          <p:cNvPr id="18" name="Picture 17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83714" y="5594722"/>
            <a:ext cx="1012457" cy="420377"/>
          </a:xfrm>
          <a:prstGeom prst="rect">
            <a:avLst/>
          </a:prstGeom>
          <a:ln w="57150">
            <a:solidFill>
              <a:srgbClr val="FF0000"/>
            </a:solidFill>
          </a:ln>
        </p:spPr>
      </p:pic>
      <p:grpSp>
        <p:nvGrpSpPr>
          <p:cNvPr id="41" name="Group 40"/>
          <p:cNvGrpSpPr/>
          <p:nvPr/>
        </p:nvGrpSpPr>
        <p:grpSpPr>
          <a:xfrm>
            <a:off x="-7621" y="-7471"/>
            <a:ext cx="12199621" cy="1071014"/>
            <a:chOff x="-7621" y="-7471"/>
            <a:chExt cx="12199621" cy="1071014"/>
          </a:xfrm>
        </p:grpSpPr>
        <p:sp>
          <p:nvSpPr>
            <p:cNvPr id="42" name="Rectangle 41"/>
            <p:cNvSpPr/>
            <p:nvPr/>
          </p:nvSpPr>
          <p:spPr>
            <a:xfrm>
              <a:off x="-7621" y="-7471"/>
              <a:ext cx="12192000" cy="1053846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4526915" y="218397"/>
              <a:ext cx="7656334" cy="824865"/>
            </a:xfrm>
            <a:prstGeom prst="rect">
              <a:avLst/>
            </a:prstGeom>
            <a:solidFill>
              <a:srgbClr val="002060">
                <a:alpha val="67000"/>
              </a:srgb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11353799" y="164383"/>
              <a:ext cx="814479" cy="899160"/>
            </a:xfrm>
            <a:prstGeom prst="rect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6" name="Group 55"/>
            <p:cNvGrpSpPr/>
            <p:nvPr/>
          </p:nvGrpSpPr>
          <p:grpSpPr>
            <a:xfrm>
              <a:off x="0" y="0"/>
              <a:ext cx="12192000" cy="954816"/>
              <a:chOff x="0" y="0"/>
              <a:chExt cx="12192000" cy="954816"/>
            </a:xfrm>
          </p:grpSpPr>
          <p:pic>
            <p:nvPicPr>
              <p:cNvPr id="57" name="Picture 56"/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6856" t="21946" r="24681" b="32883"/>
              <a:stretch/>
            </p:blipFill>
            <p:spPr>
              <a:xfrm>
                <a:off x="157135" y="336869"/>
                <a:ext cx="628701" cy="585996"/>
              </a:xfrm>
              <a:prstGeom prst="rect">
                <a:avLst/>
              </a:prstGeom>
            </p:spPr>
          </p:pic>
          <p:sp>
            <p:nvSpPr>
              <p:cNvPr id="58" name="Rectangle 57"/>
              <p:cNvSpPr/>
              <p:nvPr/>
            </p:nvSpPr>
            <p:spPr>
              <a:xfrm>
                <a:off x="0" y="0"/>
                <a:ext cx="12192000" cy="213360"/>
              </a:xfrm>
              <a:prstGeom prst="rect">
                <a:avLst/>
              </a:prstGeom>
              <a:solidFill>
                <a:srgbClr val="00206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TextBox 58"/>
              <p:cNvSpPr txBox="1"/>
              <p:nvPr/>
            </p:nvSpPr>
            <p:spPr>
              <a:xfrm>
                <a:off x="921131" y="403752"/>
                <a:ext cx="279114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latin typeface="Bahnschrift Condensed" panose="020B0502040204020203" pitchFamily="34" charset="0"/>
                  </a:rPr>
                  <a:t>Process Change Report System</a:t>
                </a:r>
              </a:p>
            </p:txBody>
          </p:sp>
          <p:sp>
            <p:nvSpPr>
              <p:cNvPr id="60" name="Rectangle 59"/>
              <p:cNvSpPr/>
              <p:nvPr/>
            </p:nvSpPr>
            <p:spPr>
              <a:xfrm rot="2744622">
                <a:off x="4231290" y="351013"/>
                <a:ext cx="591277" cy="57612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TextBox 60">
                <a:hlinkClick r:id="rId8" action="ppaction://hlinksldjump"/>
              </p:cNvPr>
              <p:cNvSpPr txBox="1"/>
              <p:nvPr/>
            </p:nvSpPr>
            <p:spPr>
              <a:xfrm>
                <a:off x="5511691" y="445201"/>
                <a:ext cx="13885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u="sng" dirty="0">
                    <a:solidFill>
                      <a:schemeClr val="bg1"/>
                    </a:solidFill>
                    <a:latin typeface="Bahnschrift Condensed" panose="020B0502040204020203" pitchFamily="34" charset="0"/>
                  </a:rPr>
                  <a:t>Change Process</a:t>
                </a:r>
              </a:p>
            </p:txBody>
          </p:sp>
          <p:sp>
            <p:nvSpPr>
              <p:cNvPr id="62" name="TextBox 61">
                <a:hlinkClick r:id="rId5" action="ppaction://hlinksldjump"/>
              </p:cNvPr>
              <p:cNvSpPr txBox="1"/>
              <p:nvPr/>
            </p:nvSpPr>
            <p:spPr>
              <a:xfrm>
                <a:off x="7761310" y="419141"/>
                <a:ext cx="87075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u="sng" dirty="0">
                    <a:solidFill>
                      <a:schemeClr val="bg1"/>
                    </a:solidFill>
                    <a:latin typeface="Bahnschrift Condensed" panose="020B0502040204020203" pitchFamily="34" charset="0"/>
                  </a:rPr>
                  <a:t>Approval</a:t>
                </a:r>
              </a:p>
            </p:txBody>
          </p:sp>
          <p:sp>
            <p:nvSpPr>
              <p:cNvPr id="63" name="TextBox 62">
                <a:hlinkClick r:id="rId3" action="ppaction://hlinksldjump"/>
              </p:cNvPr>
              <p:cNvSpPr txBox="1"/>
              <p:nvPr/>
            </p:nvSpPr>
            <p:spPr>
              <a:xfrm>
                <a:off x="9524652" y="397474"/>
                <a:ext cx="6928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u="sng" dirty="0">
                    <a:solidFill>
                      <a:schemeClr val="bg1"/>
                    </a:solidFill>
                    <a:latin typeface="Bahnschrift Condensed" panose="020B0502040204020203" pitchFamily="34" charset="0"/>
                  </a:rPr>
                  <a:t>Report</a:t>
                </a:r>
              </a:p>
            </p:txBody>
          </p:sp>
          <p:grpSp>
            <p:nvGrpSpPr>
              <p:cNvPr id="64" name="Group 63"/>
              <p:cNvGrpSpPr/>
              <p:nvPr/>
            </p:nvGrpSpPr>
            <p:grpSpPr>
              <a:xfrm>
                <a:off x="11256811" y="267277"/>
                <a:ext cx="687539" cy="687539"/>
                <a:chOff x="6777990" y="3188970"/>
                <a:chExt cx="822960" cy="822960"/>
              </a:xfrm>
            </p:grpSpPr>
            <p:sp>
              <p:nvSpPr>
                <p:cNvPr id="65" name="Oval 64"/>
                <p:cNvSpPr/>
                <p:nvPr/>
              </p:nvSpPr>
              <p:spPr>
                <a:xfrm>
                  <a:off x="6777990" y="3188970"/>
                  <a:ext cx="822960" cy="822960"/>
                </a:xfrm>
                <a:prstGeom prst="ellipse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th-TH"/>
                </a:p>
              </p:txBody>
            </p:sp>
            <p:pic>
              <p:nvPicPr>
                <p:cNvPr id="66" name="Picture 65"/>
                <p:cNvPicPr>
                  <a:picLocks noChangeAspect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933831" y="3344811"/>
                  <a:ext cx="511277" cy="511277"/>
                </a:xfrm>
                <a:prstGeom prst="rect">
                  <a:avLst/>
                </a:prstGeom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35779481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1123946" y="1551007"/>
            <a:ext cx="9815332" cy="4768513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123946" y="1551007"/>
            <a:ext cx="9815332" cy="597276"/>
          </a:xfrm>
          <a:prstGeom prst="rect">
            <a:avLst/>
          </a:prstGeom>
          <a:solidFill>
            <a:srgbClr val="546994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5576245" y="1541030"/>
            <a:ext cx="12490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Bahnschrift Condensed" panose="020B0502040204020203" pitchFamily="34" charset="0"/>
              </a:rPr>
              <a:t>Approval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9190687" y="2339900"/>
            <a:ext cx="1061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Bahnschrift Condensed" panose="020B0502040204020203" pitchFamily="34" charset="0"/>
              </a:rPr>
              <a:t>Issue No. 111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8716198" y="2690690"/>
            <a:ext cx="15359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Bahnschrift Condensed" panose="020B0502040204020203" pitchFamily="34" charset="0"/>
              </a:rPr>
              <a:t>Annual plan no. 21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704996" y="3332419"/>
            <a:ext cx="1738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Bahnschrift Condensed" panose="020B0502040204020203" pitchFamily="34" charset="0"/>
              </a:rPr>
              <a:t>Change Type </a:t>
            </a:r>
            <a:r>
              <a:rPr lang="en-US" dirty="0">
                <a:latin typeface="Bahnschrift Condensed" panose="020B0502040204020203" pitchFamily="34" charset="0"/>
              </a:rPr>
              <a:t>: </a:t>
            </a:r>
            <a:r>
              <a:rPr lang="en-US" dirty="0">
                <a:latin typeface="Bahnschrift Light Condensed" panose="020B0502040204020203" pitchFamily="34" charset="0"/>
              </a:rPr>
              <a:t>New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2704996" y="3792522"/>
            <a:ext cx="26164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Bahnschrift Condensed" panose="020B0502040204020203" pitchFamily="34" charset="0"/>
              </a:rPr>
              <a:t>Checking Point</a:t>
            </a:r>
            <a:r>
              <a:rPr lang="en-US" dirty="0">
                <a:latin typeface="Bahnschrift Condensed" panose="020B0502040204020203" pitchFamily="34" charset="0"/>
              </a:rPr>
              <a:t> : </a:t>
            </a:r>
            <a:r>
              <a:rPr lang="en-US" dirty="0">
                <a:latin typeface="Bahnschrift Light Condensed" panose="020B0502040204020203" pitchFamily="34" charset="0"/>
              </a:rPr>
              <a:t>modify machine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704996" y="4262738"/>
            <a:ext cx="26164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Bahnschrift Condensed" panose="020B0502040204020203" pitchFamily="34" charset="0"/>
              </a:rPr>
              <a:t>Checking Point</a:t>
            </a:r>
            <a:r>
              <a:rPr lang="en-US" dirty="0">
                <a:latin typeface="Bahnschrift Condensed" panose="020B0502040204020203" pitchFamily="34" charset="0"/>
              </a:rPr>
              <a:t> : </a:t>
            </a:r>
            <a:r>
              <a:rPr lang="en-US" dirty="0">
                <a:latin typeface="Bahnschrift Light Condensed" panose="020B0502040204020203" pitchFamily="34" charset="0"/>
              </a:rPr>
              <a:t>modify machine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2704996" y="4726925"/>
            <a:ext cx="1739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Bahnschrift Condensed" panose="020B0502040204020203" pitchFamily="34" charset="0"/>
              </a:rPr>
              <a:t>Reason </a:t>
            </a:r>
            <a:r>
              <a:rPr lang="en-US" dirty="0">
                <a:latin typeface="Bahnschrift Condensed" panose="020B0502040204020203" pitchFamily="34" charset="0"/>
              </a:rPr>
              <a:t>: </a:t>
            </a:r>
            <a:r>
              <a:rPr lang="en-US" dirty="0">
                <a:latin typeface="Bahnschrift Light Condensed" panose="020B0502040204020203" pitchFamily="34" charset="0"/>
              </a:rPr>
              <a:t>Break Down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946644" y="3332419"/>
            <a:ext cx="3033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Bahnschrift Condensed" panose="020B0502040204020203" pitchFamily="34" charset="0"/>
              </a:rPr>
              <a:t>Part name</a:t>
            </a:r>
            <a:r>
              <a:rPr lang="en-US" dirty="0">
                <a:latin typeface="Bahnschrift Condensed" panose="020B0502040204020203" pitchFamily="34" charset="0"/>
              </a:rPr>
              <a:t> </a:t>
            </a:r>
            <a:r>
              <a:rPr lang="en-US" dirty="0">
                <a:latin typeface="Bahnschrift Light Condensed" panose="020B0502040204020203" pitchFamily="34" charset="0"/>
              </a:rPr>
              <a:t>:  Vernier Caliper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6946644" y="3792522"/>
            <a:ext cx="160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Bahnschrift Condensed" panose="020B0502040204020203" pitchFamily="34" charset="0"/>
              </a:rPr>
              <a:t>Part number</a:t>
            </a:r>
            <a:r>
              <a:rPr lang="en-US" dirty="0">
                <a:latin typeface="Bahnschrift Condensed" panose="020B0502040204020203" pitchFamily="34" charset="0"/>
              </a:rPr>
              <a:t> : </a:t>
            </a:r>
            <a:r>
              <a:rPr lang="en-US" dirty="0">
                <a:latin typeface="Bahnschrift Light Condensed" panose="020B0502040204020203" pitchFamily="34" charset="0"/>
              </a:rPr>
              <a:t>2365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6946645" y="4262738"/>
            <a:ext cx="2443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Bahnschrift Condensed" panose="020B0502040204020203" pitchFamily="34" charset="0"/>
              </a:rPr>
              <a:t>Subject</a:t>
            </a:r>
            <a:r>
              <a:rPr lang="en-US" dirty="0"/>
              <a:t> : </a:t>
            </a:r>
            <a:r>
              <a:rPr lang="en-US" dirty="0">
                <a:latin typeface="Bahnschrift Light Condensed" panose="020B0502040204020203" pitchFamily="34" charset="0"/>
              </a:rPr>
              <a:t>Vernier Break Down 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6946644" y="4722841"/>
            <a:ext cx="1774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Bahnschrift Condensed" panose="020B0502040204020203" pitchFamily="34" charset="0"/>
              </a:rPr>
              <a:t>Process</a:t>
            </a:r>
            <a:r>
              <a:rPr lang="en-US" dirty="0"/>
              <a:t> : </a:t>
            </a:r>
            <a:r>
              <a:rPr lang="en-US" dirty="0">
                <a:latin typeface="Bahnschrift Light Condensed" panose="020B0502040204020203" pitchFamily="34" charset="0"/>
              </a:rPr>
              <a:t>Inspection</a:t>
            </a:r>
            <a:r>
              <a:rPr lang="en-US" dirty="0">
                <a:latin typeface="Bahnschrift Condensed" panose="020B0502040204020203" pitchFamily="34" charset="0"/>
              </a:rPr>
              <a:t> </a:t>
            </a:r>
          </a:p>
        </p:txBody>
      </p:sp>
      <p:pic>
        <p:nvPicPr>
          <p:cNvPr id="16" name="Picture 15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1019" y="5597086"/>
            <a:ext cx="1495425" cy="418013"/>
          </a:xfrm>
          <a:prstGeom prst="rect">
            <a:avLst/>
          </a:prstGeom>
        </p:spPr>
      </p:pic>
      <p:pic>
        <p:nvPicPr>
          <p:cNvPr id="18" name="Picture 17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83714" y="5594722"/>
            <a:ext cx="1012457" cy="420377"/>
          </a:xfrm>
          <a:prstGeom prst="rect">
            <a:avLst/>
          </a:prstGeom>
          <a:ln w="57150">
            <a:solidFill>
              <a:srgbClr val="FF0000"/>
            </a:solidFill>
          </a:ln>
        </p:spPr>
      </p:pic>
      <p:sp>
        <p:nvSpPr>
          <p:cNvPr id="44" name="Rectangle 43"/>
          <p:cNvSpPr/>
          <p:nvPr/>
        </p:nvSpPr>
        <p:spPr>
          <a:xfrm>
            <a:off x="3401290" y="2231736"/>
            <a:ext cx="5389419" cy="3089564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tx1"/>
              </a:solidFill>
            </a:endParaRPr>
          </a:p>
        </p:txBody>
      </p:sp>
      <p:pic>
        <p:nvPicPr>
          <p:cNvPr id="45" name="Picture 44">
            <a:hlinkClick r:id="rId7" action="ppaction://hlinksldjump"/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2319" y="4372666"/>
            <a:ext cx="1190309" cy="542120"/>
          </a:xfrm>
          <a:prstGeom prst="rect">
            <a:avLst/>
          </a:prstGeom>
        </p:spPr>
      </p:pic>
      <p:pic>
        <p:nvPicPr>
          <p:cNvPr id="46" name="Picture 45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1265" y="4372665"/>
            <a:ext cx="1190309" cy="542121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3862319" y="3205490"/>
            <a:ext cx="45500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Britannic Bold" panose="020B0903060703020204" pitchFamily="34" charset="0"/>
              </a:rPr>
              <a:t>Would you like to Approve?</a:t>
            </a:r>
          </a:p>
        </p:txBody>
      </p:sp>
      <p:grpSp>
        <p:nvGrpSpPr>
          <p:cNvPr id="41" name="Group 40"/>
          <p:cNvGrpSpPr/>
          <p:nvPr/>
        </p:nvGrpSpPr>
        <p:grpSpPr>
          <a:xfrm>
            <a:off x="-7621" y="-7471"/>
            <a:ext cx="12199621" cy="1071014"/>
            <a:chOff x="-7621" y="-7471"/>
            <a:chExt cx="12199621" cy="1071014"/>
          </a:xfrm>
        </p:grpSpPr>
        <p:sp>
          <p:nvSpPr>
            <p:cNvPr id="42" name="Rectangle 41"/>
            <p:cNvSpPr/>
            <p:nvPr/>
          </p:nvSpPr>
          <p:spPr>
            <a:xfrm>
              <a:off x="-7621" y="-7471"/>
              <a:ext cx="12192000" cy="1053846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4526915" y="218397"/>
              <a:ext cx="7656334" cy="824865"/>
            </a:xfrm>
            <a:prstGeom prst="rect">
              <a:avLst/>
            </a:prstGeom>
            <a:solidFill>
              <a:srgbClr val="002060">
                <a:alpha val="67000"/>
              </a:srgb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" name="Rectangle 58"/>
            <p:cNvSpPr/>
            <p:nvPr/>
          </p:nvSpPr>
          <p:spPr>
            <a:xfrm>
              <a:off x="11353799" y="164383"/>
              <a:ext cx="814479" cy="899160"/>
            </a:xfrm>
            <a:prstGeom prst="rect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0" name="Group 59"/>
            <p:cNvGrpSpPr/>
            <p:nvPr/>
          </p:nvGrpSpPr>
          <p:grpSpPr>
            <a:xfrm>
              <a:off x="0" y="0"/>
              <a:ext cx="12192000" cy="954816"/>
              <a:chOff x="0" y="0"/>
              <a:chExt cx="12192000" cy="954816"/>
            </a:xfrm>
          </p:grpSpPr>
          <p:pic>
            <p:nvPicPr>
              <p:cNvPr id="61" name="Picture 60"/>
              <p:cNvPicPr>
                <a:picLocks noChangeAspect="1"/>
              </p:cNvPicPr>
              <p:nvPr/>
            </p:nvPicPr>
            <p:blipFill rotWithShape="1"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6856" t="21946" r="24681" b="32883"/>
              <a:stretch/>
            </p:blipFill>
            <p:spPr>
              <a:xfrm>
                <a:off x="157135" y="336869"/>
                <a:ext cx="628701" cy="585996"/>
              </a:xfrm>
              <a:prstGeom prst="rect">
                <a:avLst/>
              </a:prstGeom>
            </p:spPr>
          </p:pic>
          <p:sp>
            <p:nvSpPr>
              <p:cNvPr id="62" name="Rectangle 61"/>
              <p:cNvSpPr/>
              <p:nvPr/>
            </p:nvSpPr>
            <p:spPr>
              <a:xfrm>
                <a:off x="0" y="0"/>
                <a:ext cx="12192000" cy="213360"/>
              </a:xfrm>
              <a:prstGeom prst="rect">
                <a:avLst/>
              </a:prstGeom>
              <a:solidFill>
                <a:srgbClr val="00206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TextBox 62"/>
              <p:cNvSpPr txBox="1"/>
              <p:nvPr/>
            </p:nvSpPr>
            <p:spPr>
              <a:xfrm>
                <a:off x="921131" y="403752"/>
                <a:ext cx="279114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latin typeface="Bahnschrift Condensed" panose="020B0502040204020203" pitchFamily="34" charset="0"/>
                  </a:rPr>
                  <a:t>Process Change Report System</a:t>
                </a:r>
              </a:p>
            </p:txBody>
          </p:sp>
          <p:sp>
            <p:nvSpPr>
              <p:cNvPr id="64" name="Rectangle 63"/>
              <p:cNvSpPr/>
              <p:nvPr/>
            </p:nvSpPr>
            <p:spPr>
              <a:xfrm rot="2744622">
                <a:off x="4231290" y="351013"/>
                <a:ext cx="591277" cy="57612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TextBox 64">
                <a:hlinkClick r:id="rId11" action="ppaction://hlinksldjump"/>
              </p:cNvPr>
              <p:cNvSpPr txBox="1"/>
              <p:nvPr/>
            </p:nvSpPr>
            <p:spPr>
              <a:xfrm>
                <a:off x="5511691" y="445201"/>
                <a:ext cx="13885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u="sng" dirty="0">
                    <a:solidFill>
                      <a:schemeClr val="bg1"/>
                    </a:solidFill>
                    <a:latin typeface="Bahnschrift Condensed" panose="020B0502040204020203" pitchFamily="34" charset="0"/>
                  </a:rPr>
                  <a:t>Change Process</a:t>
                </a:r>
              </a:p>
            </p:txBody>
          </p:sp>
          <p:sp>
            <p:nvSpPr>
              <p:cNvPr id="66" name="TextBox 65">
                <a:hlinkClick r:id="rId5" action="ppaction://hlinksldjump"/>
              </p:cNvPr>
              <p:cNvSpPr txBox="1"/>
              <p:nvPr/>
            </p:nvSpPr>
            <p:spPr>
              <a:xfrm>
                <a:off x="7761310" y="419141"/>
                <a:ext cx="87075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u="sng" dirty="0">
                    <a:solidFill>
                      <a:schemeClr val="bg1"/>
                    </a:solidFill>
                    <a:latin typeface="Bahnschrift Condensed" panose="020B0502040204020203" pitchFamily="34" charset="0"/>
                  </a:rPr>
                  <a:t>Approval</a:t>
                </a:r>
              </a:p>
            </p:txBody>
          </p:sp>
          <p:sp>
            <p:nvSpPr>
              <p:cNvPr id="67" name="TextBox 66">
                <a:hlinkClick r:id="rId3" action="ppaction://hlinksldjump"/>
              </p:cNvPr>
              <p:cNvSpPr txBox="1"/>
              <p:nvPr/>
            </p:nvSpPr>
            <p:spPr>
              <a:xfrm>
                <a:off x="9524652" y="397474"/>
                <a:ext cx="6928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u="sng" dirty="0">
                    <a:solidFill>
                      <a:schemeClr val="bg1"/>
                    </a:solidFill>
                    <a:latin typeface="Bahnschrift Condensed" panose="020B0502040204020203" pitchFamily="34" charset="0"/>
                  </a:rPr>
                  <a:t>Report</a:t>
                </a:r>
              </a:p>
            </p:txBody>
          </p:sp>
          <p:grpSp>
            <p:nvGrpSpPr>
              <p:cNvPr id="68" name="Group 67"/>
              <p:cNvGrpSpPr/>
              <p:nvPr/>
            </p:nvGrpSpPr>
            <p:grpSpPr>
              <a:xfrm>
                <a:off x="11256811" y="267277"/>
                <a:ext cx="687539" cy="687539"/>
                <a:chOff x="6777990" y="3188970"/>
                <a:chExt cx="822960" cy="822960"/>
              </a:xfrm>
            </p:grpSpPr>
            <p:sp>
              <p:nvSpPr>
                <p:cNvPr id="69" name="Oval 68"/>
                <p:cNvSpPr/>
                <p:nvPr/>
              </p:nvSpPr>
              <p:spPr>
                <a:xfrm>
                  <a:off x="6777990" y="3188970"/>
                  <a:ext cx="822960" cy="822960"/>
                </a:xfrm>
                <a:prstGeom prst="ellipse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th-TH"/>
                </a:p>
              </p:txBody>
            </p:sp>
            <p:pic>
              <p:nvPicPr>
                <p:cNvPr id="70" name="Picture 69"/>
                <p:cNvPicPr>
                  <a:picLocks noChangeAspect="1"/>
                </p:cNvPicPr>
                <p:nvPr/>
              </p:nvPicPr>
              <p:blipFill>
                <a:blip r:embed="rId1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933831" y="3344811"/>
                  <a:ext cx="511277" cy="511277"/>
                </a:xfrm>
                <a:prstGeom prst="rect">
                  <a:avLst/>
                </a:prstGeom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40116562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1123946" y="1551007"/>
            <a:ext cx="9815332" cy="4768513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123946" y="1551007"/>
            <a:ext cx="9815332" cy="597276"/>
          </a:xfrm>
          <a:prstGeom prst="rect">
            <a:avLst/>
          </a:prstGeom>
          <a:solidFill>
            <a:srgbClr val="546994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5576245" y="1541030"/>
            <a:ext cx="12490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Bahnschrift Condensed" panose="020B0502040204020203" pitchFamily="34" charset="0"/>
              </a:rPr>
              <a:t>Approval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9190687" y="2339900"/>
            <a:ext cx="1061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Bahnschrift Condensed" panose="020B0502040204020203" pitchFamily="34" charset="0"/>
              </a:rPr>
              <a:t>Issue No. 111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8716198" y="2690690"/>
            <a:ext cx="15359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Bahnschrift Condensed" panose="020B0502040204020203" pitchFamily="34" charset="0"/>
              </a:rPr>
              <a:t>Annual plan no. 21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704996" y="3332419"/>
            <a:ext cx="1738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Bahnschrift Condensed" panose="020B0502040204020203" pitchFamily="34" charset="0"/>
              </a:rPr>
              <a:t>Change Type </a:t>
            </a:r>
            <a:r>
              <a:rPr lang="en-US" dirty="0">
                <a:latin typeface="Bahnschrift Condensed" panose="020B0502040204020203" pitchFamily="34" charset="0"/>
              </a:rPr>
              <a:t>: </a:t>
            </a:r>
            <a:r>
              <a:rPr lang="en-US" dirty="0">
                <a:latin typeface="Bahnschrift Light Condensed" panose="020B0502040204020203" pitchFamily="34" charset="0"/>
              </a:rPr>
              <a:t>New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2704996" y="3792522"/>
            <a:ext cx="26164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Bahnschrift Condensed" panose="020B0502040204020203" pitchFamily="34" charset="0"/>
              </a:rPr>
              <a:t>Checking Point</a:t>
            </a:r>
            <a:r>
              <a:rPr lang="en-US" dirty="0">
                <a:latin typeface="Bahnschrift Condensed" panose="020B0502040204020203" pitchFamily="34" charset="0"/>
              </a:rPr>
              <a:t> : </a:t>
            </a:r>
            <a:r>
              <a:rPr lang="en-US" dirty="0">
                <a:latin typeface="Bahnschrift Light Condensed" panose="020B0502040204020203" pitchFamily="34" charset="0"/>
              </a:rPr>
              <a:t>modify machine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704996" y="4262738"/>
            <a:ext cx="26164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Bahnschrift Condensed" panose="020B0502040204020203" pitchFamily="34" charset="0"/>
              </a:rPr>
              <a:t>Checking Point</a:t>
            </a:r>
            <a:r>
              <a:rPr lang="en-US" dirty="0">
                <a:latin typeface="Bahnschrift Condensed" panose="020B0502040204020203" pitchFamily="34" charset="0"/>
              </a:rPr>
              <a:t> : </a:t>
            </a:r>
            <a:r>
              <a:rPr lang="en-US" dirty="0">
                <a:latin typeface="Bahnschrift Light Condensed" panose="020B0502040204020203" pitchFamily="34" charset="0"/>
              </a:rPr>
              <a:t>modify machine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2704996" y="4726925"/>
            <a:ext cx="1739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Bahnschrift Condensed" panose="020B0502040204020203" pitchFamily="34" charset="0"/>
              </a:rPr>
              <a:t>Reason </a:t>
            </a:r>
            <a:r>
              <a:rPr lang="en-US" dirty="0">
                <a:latin typeface="Bahnschrift Condensed" panose="020B0502040204020203" pitchFamily="34" charset="0"/>
              </a:rPr>
              <a:t>: </a:t>
            </a:r>
            <a:r>
              <a:rPr lang="en-US" dirty="0">
                <a:latin typeface="Bahnschrift Light Condensed" panose="020B0502040204020203" pitchFamily="34" charset="0"/>
              </a:rPr>
              <a:t>Break Down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946644" y="3332419"/>
            <a:ext cx="3033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Bahnschrift Condensed" panose="020B0502040204020203" pitchFamily="34" charset="0"/>
              </a:rPr>
              <a:t>Part name</a:t>
            </a:r>
            <a:r>
              <a:rPr lang="en-US" dirty="0">
                <a:latin typeface="Bahnschrift Condensed" panose="020B0502040204020203" pitchFamily="34" charset="0"/>
              </a:rPr>
              <a:t> </a:t>
            </a:r>
            <a:r>
              <a:rPr lang="en-US" dirty="0">
                <a:latin typeface="Bahnschrift Light Condensed" panose="020B0502040204020203" pitchFamily="34" charset="0"/>
              </a:rPr>
              <a:t>:  Vernier Caliper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6946644" y="3792522"/>
            <a:ext cx="160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Bahnschrift Condensed" panose="020B0502040204020203" pitchFamily="34" charset="0"/>
              </a:rPr>
              <a:t>Part number</a:t>
            </a:r>
            <a:r>
              <a:rPr lang="en-US" dirty="0">
                <a:latin typeface="Bahnschrift Condensed" panose="020B0502040204020203" pitchFamily="34" charset="0"/>
              </a:rPr>
              <a:t> : </a:t>
            </a:r>
            <a:r>
              <a:rPr lang="en-US" dirty="0">
                <a:latin typeface="Bahnschrift Light Condensed" panose="020B0502040204020203" pitchFamily="34" charset="0"/>
              </a:rPr>
              <a:t>2365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6946645" y="4262738"/>
            <a:ext cx="2443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Bahnschrift Condensed" panose="020B0502040204020203" pitchFamily="34" charset="0"/>
              </a:rPr>
              <a:t>Subject</a:t>
            </a:r>
            <a:r>
              <a:rPr lang="en-US" dirty="0"/>
              <a:t> : </a:t>
            </a:r>
            <a:r>
              <a:rPr lang="en-US" dirty="0">
                <a:latin typeface="Bahnschrift Light Condensed" panose="020B0502040204020203" pitchFamily="34" charset="0"/>
              </a:rPr>
              <a:t>Vernier Break Down 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6946644" y="4722841"/>
            <a:ext cx="1774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Bahnschrift Condensed" panose="020B0502040204020203" pitchFamily="34" charset="0"/>
              </a:rPr>
              <a:t>Process</a:t>
            </a:r>
            <a:r>
              <a:rPr lang="en-US" dirty="0"/>
              <a:t> : </a:t>
            </a:r>
            <a:r>
              <a:rPr lang="en-US" dirty="0">
                <a:latin typeface="Bahnschrift Light Condensed" panose="020B0502040204020203" pitchFamily="34" charset="0"/>
              </a:rPr>
              <a:t>Inspection</a:t>
            </a:r>
            <a:r>
              <a:rPr lang="en-US" dirty="0">
                <a:latin typeface="Bahnschrift Condensed" panose="020B0502040204020203" pitchFamily="34" charset="0"/>
              </a:rPr>
              <a:t> </a:t>
            </a:r>
          </a:p>
        </p:txBody>
      </p:sp>
      <p:pic>
        <p:nvPicPr>
          <p:cNvPr id="16" name="Picture 15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1019" y="5597086"/>
            <a:ext cx="1495425" cy="418013"/>
          </a:xfrm>
          <a:prstGeom prst="rect">
            <a:avLst/>
          </a:prstGeom>
          <a:ln w="57150">
            <a:solidFill>
              <a:srgbClr val="FF0000"/>
            </a:solidFill>
          </a:ln>
        </p:spPr>
      </p:pic>
      <p:pic>
        <p:nvPicPr>
          <p:cNvPr id="18" name="Picture 17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83714" y="5594722"/>
            <a:ext cx="1012457" cy="420377"/>
          </a:xfrm>
          <a:prstGeom prst="rect">
            <a:avLst/>
          </a:prstGeom>
        </p:spPr>
      </p:pic>
      <p:grpSp>
        <p:nvGrpSpPr>
          <p:cNvPr id="41" name="Group 40"/>
          <p:cNvGrpSpPr/>
          <p:nvPr/>
        </p:nvGrpSpPr>
        <p:grpSpPr>
          <a:xfrm>
            <a:off x="-7621" y="-7471"/>
            <a:ext cx="12199621" cy="1071014"/>
            <a:chOff x="-7621" y="-7471"/>
            <a:chExt cx="12199621" cy="1071014"/>
          </a:xfrm>
        </p:grpSpPr>
        <p:sp>
          <p:nvSpPr>
            <p:cNvPr id="42" name="Rectangle 41"/>
            <p:cNvSpPr/>
            <p:nvPr/>
          </p:nvSpPr>
          <p:spPr>
            <a:xfrm>
              <a:off x="-7621" y="-7471"/>
              <a:ext cx="12192000" cy="1053846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4526915" y="218397"/>
              <a:ext cx="7656334" cy="824865"/>
            </a:xfrm>
            <a:prstGeom prst="rect">
              <a:avLst/>
            </a:prstGeom>
            <a:solidFill>
              <a:srgbClr val="002060">
                <a:alpha val="67000"/>
              </a:srgb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11353799" y="164383"/>
              <a:ext cx="814479" cy="899160"/>
            </a:xfrm>
            <a:prstGeom prst="rect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6" name="Group 55"/>
            <p:cNvGrpSpPr/>
            <p:nvPr/>
          </p:nvGrpSpPr>
          <p:grpSpPr>
            <a:xfrm>
              <a:off x="0" y="0"/>
              <a:ext cx="12192000" cy="954816"/>
              <a:chOff x="0" y="0"/>
              <a:chExt cx="12192000" cy="954816"/>
            </a:xfrm>
          </p:grpSpPr>
          <p:pic>
            <p:nvPicPr>
              <p:cNvPr id="57" name="Picture 56"/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6856" t="21946" r="24681" b="32883"/>
              <a:stretch/>
            </p:blipFill>
            <p:spPr>
              <a:xfrm>
                <a:off x="157135" y="336869"/>
                <a:ext cx="628701" cy="585996"/>
              </a:xfrm>
              <a:prstGeom prst="rect">
                <a:avLst/>
              </a:prstGeom>
            </p:spPr>
          </p:pic>
          <p:sp>
            <p:nvSpPr>
              <p:cNvPr id="58" name="Rectangle 57"/>
              <p:cNvSpPr/>
              <p:nvPr/>
            </p:nvSpPr>
            <p:spPr>
              <a:xfrm>
                <a:off x="0" y="0"/>
                <a:ext cx="12192000" cy="213360"/>
              </a:xfrm>
              <a:prstGeom prst="rect">
                <a:avLst/>
              </a:prstGeom>
              <a:solidFill>
                <a:srgbClr val="00206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TextBox 58"/>
              <p:cNvSpPr txBox="1"/>
              <p:nvPr/>
            </p:nvSpPr>
            <p:spPr>
              <a:xfrm>
                <a:off x="921131" y="403752"/>
                <a:ext cx="279114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latin typeface="Bahnschrift Condensed" panose="020B0502040204020203" pitchFamily="34" charset="0"/>
                  </a:rPr>
                  <a:t>Process Change Report System</a:t>
                </a:r>
              </a:p>
            </p:txBody>
          </p:sp>
          <p:sp>
            <p:nvSpPr>
              <p:cNvPr id="60" name="Rectangle 59"/>
              <p:cNvSpPr/>
              <p:nvPr/>
            </p:nvSpPr>
            <p:spPr>
              <a:xfrm rot="2744622">
                <a:off x="4231290" y="351013"/>
                <a:ext cx="591277" cy="57612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TextBox 60">
                <a:hlinkClick r:id="rId8" action="ppaction://hlinksldjump"/>
              </p:cNvPr>
              <p:cNvSpPr txBox="1"/>
              <p:nvPr/>
            </p:nvSpPr>
            <p:spPr>
              <a:xfrm>
                <a:off x="5511691" y="445201"/>
                <a:ext cx="13885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u="sng" dirty="0">
                    <a:solidFill>
                      <a:schemeClr val="bg1"/>
                    </a:solidFill>
                    <a:latin typeface="Bahnschrift Condensed" panose="020B0502040204020203" pitchFamily="34" charset="0"/>
                  </a:rPr>
                  <a:t>Change Process</a:t>
                </a:r>
              </a:p>
            </p:txBody>
          </p:sp>
          <p:sp>
            <p:nvSpPr>
              <p:cNvPr id="62" name="TextBox 61">
                <a:hlinkClick r:id="rId5" action="ppaction://hlinksldjump"/>
              </p:cNvPr>
              <p:cNvSpPr txBox="1"/>
              <p:nvPr/>
            </p:nvSpPr>
            <p:spPr>
              <a:xfrm>
                <a:off x="7761310" y="419141"/>
                <a:ext cx="87075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u="sng" dirty="0">
                    <a:solidFill>
                      <a:schemeClr val="bg1"/>
                    </a:solidFill>
                    <a:latin typeface="Bahnschrift Condensed" panose="020B0502040204020203" pitchFamily="34" charset="0"/>
                  </a:rPr>
                  <a:t>Approval</a:t>
                </a:r>
              </a:p>
            </p:txBody>
          </p:sp>
          <p:sp>
            <p:nvSpPr>
              <p:cNvPr id="63" name="TextBox 62">
                <a:hlinkClick r:id="rId3" action="ppaction://hlinksldjump"/>
              </p:cNvPr>
              <p:cNvSpPr txBox="1"/>
              <p:nvPr/>
            </p:nvSpPr>
            <p:spPr>
              <a:xfrm>
                <a:off x="9524652" y="397474"/>
                <a:ext cx="6928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u="sng" dirty="0">
                    <a:solidFill>
                      <a:schemeClr val="bg1"/>
                    </a:solidFill>
                    <a:latin typeface="Bahnschrift Condensed" panose="020B0502040204020203" pitchFamily="34" charset="0"/>
                  </a:rPr>
                  <a:t>Report</a:t>
                </a:r>
              </a:p>
            </p:txBody>
          </p:sp>
          <p:grpSp>
            <p:nvGrpSpPr>
              <p:cNvPr id="64" name="Group 63"/>
              <p:cNvGrpSpPr/>
              <p:nvPr/>
            </p:nvGrpSpPr>
            <p:grpSpPr>
              <a:xfrm>
                <a:off x="11256811" y="267277"/>
                <a:ext cx="687539" cy="687539"/>
                <a:chOff x="6777990" y="3188970"/>
                <a:chExt cx="822960" cy="822960"/>
              </a:xfrm>
            </p:grpSpPr>
            <p:sp>
              <p:nvSpPr>
                <p:cNvPr id="65" name="Oval 64"/>
                <p:cNvSpPr/>
                <p:nvPr/>
              </p:nvSpPr>
              <p:spPr>
                <a:xfrm>
                  <a:off x="6777990" y="3188970"/>
                  <a:ext cx="822960" cy="822960"/>
                </a:xfrm>
                <a:prstGeom prst="ellipse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th-TH"/>
                </a:p>
              </p:txBody>
            </p:sp>
            <p:pic>
              <p:nvPicPr>
                <p:cNvPr id="66" name="Picture 65"/>
                <p:cNvPicPr>
                  <a:picLocks noChangeAspect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933831" y="3344811"/>
                  <a:ext cx="511277" cy="511277"/>
                </a:xfrm>
                <a:prstGeom prst="rect">
                  <a:avLst/>
                </a:prstGeom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30896177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/>
          <p:cNvGrpSpPr/>
          <p:nvPr/>
        </p:nvGrpSpPr>
        <p:grpSpPr>
          <a:xfrm>
            <a:off x="-7621" y="-7471"/>
            <a:ext cx="12199621" cy="1071014"/>
            <a:chOff x="-7621" y="-7471"/>
            <a:chExt cx="12199621" cy="1071014"/>
          </a:xfrm>
        </p:grpSpPr>
        <p:sp>
          <p:nvSpPr>
            <p:cNvPr id="39" name="Rectangle 38"/>
            <p:cNvSpPr/>
            <p:nvPr/>
          </p:nvSpPr>
          <p:spPr>
            <a:xfrm>
              <a:off x="-7621" y="-7471"/>
              <a:ext cx="12192000" cy="1053846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4526915" y="218397"/>
              <a:ext cx="7656334" cy="824865"/>
            </a:xfrm>
            <a:prstGeom prst="rect">
              <a:avLst/>
            </a:prstGeom>
            <a:solidFill>
              <a:srgbClr val="002060">
                <a:alpha val="67000"/>
              </a:srgb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11353799" y="164383"/>
              <a:ext cx="814479" cy="899160"/>
            </a:xfrm>
            <a:prstGeom prst="rect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6" name="Group 55"/>
            <p:cNvGrpSpPr/>
            <p:nvPr/>
          </p:nvGrpSpPr>
          <p:grpSpPr>
            <a:xfrm>
              <a:off x="0" y="0"/>
              <a:ext cx="12192000" cy="954816"/>
              <a:chOff x="0" y="0"/>
              <a:chExt cx="12192000" cy="954816"/>
            </a:xfrm>
          </p:grpSpPr>
          <p:pic>
            <p:nvPicPr>
              <p:cNvPr id="57" name="Picture 56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6856" t="21946" r="24681" b="32883"/>
              <a:stretch/>
            </p:blipFill>
            <p:spPr>
              <a:xfrm>
                <a:off x="157135" y="336869"/>
                <a:ext cx="628701" cy="585996"/>
              </a:xfrm>
              <a:prstGeom prst="rect">
                <a:avLst/>
              </a:prstGeom>
            </p:spPr>
          </p:pic>
          <p:sp>
            <p:nvSpPr>
              <p:cNvPr id="58" name="Rectangle 57"/>
              <p:cNvSpPr/>
              <p:nvPr/>
            </p:nvSpPr>
            <p:spPr>
              <a:xfrm>
                <a:off x="0" y="0"/>
                <a:ext cx="12192000" cy="213360"/>
              </a:xfrm>
              <a:prstGeom prst="rect">
                <a:avLst/>
              </a:prstGeom>
              <a:solidFill>
                <a:srgbClr val="00206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TextBox 58"/>
              <p:cNvSpPr txBox="1"/>
              <p:nvPr/>
            </p:nvSpPr>
            <p:spPr>
              <a:xfrm>
                <a:off x="921131" y="403752"/>
                <a:ext cx="279114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latin typeface="Bahnschrift Condensed" panose="020B0502040204020203" pitchFamily="34" charset="0"/>
                  </a:rPr>
                  <a:t>Process Change Report System</a:t>
                </a:r>
              </a:p>
            </p:txBody>
          </p:sp>
          <p:sp>
            <p:nvSpPr>
              <p:cNvPr id="60" name="Rectangle 59"/>
              <p:cNvSpPr/>
              <p:nvPr/>
            </p:nvSpPr>
            <p:spPr>
              <a:xfrm rot="2744622">
                <a:off x="4231290" y="351013"/>
                <a:ext cx="591277" cy="57612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TextBox 60">
                <a:hlinkClick r:id="rId4" action="ppaction://hlinksldjump"/>
              </p:cNvPr>
              <p:cNvSpPr txBox="1"/>
              <p:nvPr/>
            </p:nvSpPr>
            <p:spPr>
              <a:xfrm>
                <a:off x="5511691" y="445201"/>
                <a:ext cx="13885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u="sng" dirty="0">
                    <a:solidFill>
                      <a:schemeClr val="bg1"/>
                    </a:solidFill>
                    <a:latin typeface="Bahnschrift Condensed" panose="020B0502040204020203" pitchFamily="34" charset="0"/>
                  </a:rPr>
                  <a:t>Change Process</a:t>
                </a:r>
              </a:p>
            </p:txBody>
          </p:sp>
          <p:sp>
            <p:nvSpPr>
              <p:cNvPr id="62" name="TextBox 61">
                <a:hlinkClick r:id="rId5" action="ppaction://hlinksldjump"/>
              </p:cNvPr>
              <p:cNvSpPr txBox="1"/>
              <p:nvPr/>
            </p:nvSpPr>
            <p:spPr>
              <a:xfrm>
                <a:off x="7761310" y="419141"/>
                <a:ext cx="87075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u="sng" dirty="0">
                    <a:solidFill>
                      <a:schemeClr val="bg1"/>
                    </a:solidFill>
                    <a:latin typeface="Bahnschrift Condensed" panose="020B0502040204020203" pitchFamily="34" charset="0"/>
                  </a:rPr>
                  <a:t>Approval</a:t>
                </a:r>
              </a:p>
            </p:txBody>
          </p:sp>
          <p:sp>
            <p:nvSpPr>
              <p:cNvPr id="63" name="TextBox 62">
                <a:hlinkClick r:id="rId6" action="ppaction://hlinksldjump"/>
              </p:cNvPr>
              <p:cNvSpPr txBox="1"/>
              <p:nvPr/>
            </p:nvSpPr>
            <p:spPr>
              <a:xfrm>
                <a:off x="9524652" y="397474"/>
                <a:ext cx="6928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u="sng" dirty="0">
                    <a:solidFill>
                      <a:schemeClr val="bg1"/>
                    </a:solidFill>
                    <a:latin typeface="Bahnschrift Condensed" panose="020B0502040204020203" pitchFamily="34" charset="0"/>
                  </a:rPr>
                  <a:t>Report</a:t>
                </a:r>
              </a:p>
            </p:txBody>
          </p:sp>
          <p:grpSp>
            <p:nvGrpSpPr>
              <p:cNvPr id="64" name="Group 63"/>
              <p:cNvGrpSpPr/>
              <p:nvPr/>
            </p:nvGrpSpPr>
            <p:grpSpPr>
              <a:xfrm>
                <a:off x="11256811" y="267277"/>
                <a:ext cx="687539" cy="687539"/>
                <a:chOff x="6777990" y="3188970"/>
                <a:chExt cx="822960" cy="822960"/>
              </a:xfrm>
            </p:grpSpPr>
            <p:sp>
              <p:nvSpPr>
                <p:cNvPr id="65" name="Oval 64"/>
                <p:cNvSpPr/>
                <p:nvPr/>
              </p:nvSpPr>
              <p:spPr>
                <a:xfrm>
                  <a:off x="6777990" y="3188970"/>
                  <a:ext cx="822960" cy="822960"/>
                </a:xfrm>
                <a:prstGeom prst="ellipse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th-TH"/>
                </a:p>
              </p:txBody>
            </p:sp>
            <p:pic>
              <p:nvPicPr>
                <p:cNvPr id="66" name="Picture 65"/>
                <p:cNvPicPr>
                  <a:picLocks noChangeAspect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933831" y="3344811"/>
                  <a:ext cx="511277" cy="511277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11" name="Rectangle 10"/>
          <p:cNvSpPr/>
          <p:nvPr/>
        </p:nvSpPr>
        <p:spPr>
          <a:xfrm>
            <a:off x="1123946" y="1551007"/>
            <a:ext cx="9815332" cy="4768513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123946" y="1551007"/>
            <a:ext cx="9815332" cy="597276"/>
          </a:xfrm>
          <a:prstGeom prst="rect">
            <a:avLst/>
          </a:prstGeom>
          <a:solidFill>
            <a:srgbClr val="546994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4580734" y="1547894"/>
            <a:ext cx="29017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Bahnschrift Condensed" panose="020B0502040204020203" pitchFamily="34" charset="0"/>
              </a:rPr>
              <a:t>Process Change Report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9190687" y="2339900"/>
            <a:ext cx="1061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Bahnschrift Condensed" panose="020B0502040204020203" pitchFamily="34" charset="0"/>
              </a:rPr>
              <a:t>Issue No. 111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8716198" y="2690690"/>
            <a:ext cx="15359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Bahnschrift Condensed" panose="020B0502040204020203" pitchFamily="34" charset="0"/>
              </a:rPr>
              <a:t>Annual plan no. 21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704996" y="3332419"/>
            <a:ext cx="1738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Bahnschrift Condensed" panose="020B0502040204020203" pitchFamily="34" charset="0"/>
              </a:rPr>
              <a:t>Change Type </a:t>
            </a:r>
            <a:r>
              <a:rPr lang="en-US" dirty="0">
                <a:latin typeface="Bahnschrift Condensed" panose="020B0502040204020203" pitchFamily="34" charset="0"/>
              </a:rPr>
              <a:t>: New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2704996" y="3792522"/>
            <a:ext cx="26164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Bahnschrift Condensed" panose="020B0502040204020203" pitchFamily="34" charset="0"/>
              </a:rPr>
              <a:t>Checking Point</a:t>
            </a:r>
            <a:r>
              <a:rPr lang="en-US" dirty="0">
                <a:latin typeface="Bahnschrift Condensed" panose="020B0502040204020203" pitchFamily="34" charset="0"/>
              </a:rPr>
              <a:t> : modify machine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704996" y="4262738"/>
            <a:ext cx="26164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Bahnschrift Condensed" panose="020B0502040204020203" pitchFamily="34" charset="0"/>
              </a:rPr>
              <a:t>Checking Point</a:t>
            </a:r>
            <a:r>
              <a:rPr lang="en-US" dirty="0">
                <a:latin typeface="Bahnschrift Condensed" panose="020B0502040204020203" pitchFamily="34" charset="0"/>
              </a:rPr>
              <a:t> : modify machine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2704996" y="4726925"/>
            <a:ext cx="1739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Bahnschrift Condensed" panose="020B0502040204020203" pitchFamily="34" charset="0"/>
              </a:rPr>
              <a:t>Reason </a:t>
            </a:r>
            <a:r>
              <a:rPr lang="en-US" dirty="0">
                <a:latin typeface="Bahnschrift Condensed" panose="020B0502040204020203" pitchFamily="34" charset="0"/>
              </a:rPr>
              <a:t>: Break Down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946644" y="3332419"/>
            <a:ext cx="3033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Bahnschrift Condensed" panose="020B0502040204020203" pitchFamily="34" charset="0"/>
              </a:rPr>
              <a:t>Part name</a:t>
            </a:r>
            <a:r>
              <a:rPr lang="en-US" dirty="0">
                <a:latin typeface="Bahnschrift Condensed" panose="020B0502040204020203" pitchFamily="34" charset="0"/>
              </a:rPr>
              <a:t> :  Vernier Caliper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6946644" y="3792522"/>
            <a:ext cx="160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Bahnschrift Condensed" panose="020B0502040204020203" pitchFamily="34" charset="0"/>
              </a:rPr>
              <a:t>Part number</a:t>
            </a:r>
            <a:r>
              <a:rPr lang="en-US" dirty="0">
                <a:latin typeface="Bahnschrift Condensed" panose="020B0502040204020203" pitchFamily="34" charset="0"/>
              </a:rPr>
              <a:t> : 2365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6946645" y="4262738"/>
            <a:ext cx="2443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Bahnschrift Condensed" panose="020B0502040204020203" pitchFamily="34" charset="0"/>
              </a:rPr>
              <a:t>Subject</a:t>
            </a:r>
            <a:r>
              <a:rPr lang="en-US" dirty="0"/>
              <a:t> : </a:t>
            </a:r>
            <a:r>
              <a:rPr lang="en-US" dirty="0">
                <a:latin typeface="Bahnschrift Condensed" panose="020B0502040204020203" pitchFamily="34" charset="0"/>
              </a:rPr>
              <a:t>Vernier Break Down 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6946644" y="4722841"/>
            <a:ext cx="1988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Bahnschrift Condensed" panose="020B0502040204020203" pitchFamily="34" charset="0"/>
              </a:rPr>
              <a:t>Process</a:t>
            </a:r>
            <a:r>
              <a:rPr lang="en-US" dirty="0"/>
              <a:t> : Inspection </a:t>
            </a:r>
            <a:endParaRPr lang="en-US" dirty="0">
              <a:latin typeface="Bahnschrift Condensed" panose="020B0502040204020203" pitchFamily="34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61019" y="5597086"/>
            <a:ext cx="1495425" cy="41801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83714" y="5594722"/>
            <a:ext cx="1012457" cy="42037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6373" y="0"/>
            <a:ext cx="12183248" cy="6865471"/>
          </a:xfrm>
          <a:prstGeom prst="rect">
            <a:avLst/>
          </a:prstGeom>
          <a:solidFill>
            <a:srgbClr val="002060">
              <a:alpha val="2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0"/>
          <a:srcRect l="687" t="835" r="647" b="1687"/>
          <a:stretch/>
        </p:blipFill>
        <p:spPr>
          <a:xfrm>
            <a:off x="2326005" y="1880235"/>
            <a:ext cx="7325995" cy="356997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Rectangle 7">
            <a:hlinkClick r:id="rId5" action="ppaction://hlinksldjump"/>
          </p:cNvPr>
          <p:cNvSpPr/>
          <p:nvPr/>
        </p:nvSpPr>
        <p:spPr>
          <a:xfrm>
            <a:off x="7543800" y="4541520"/>
            <a:ext cx="1339914" cy="6248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509510" y="4541520"/>
            <a:ext cx="1425179" cy="62484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8005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/>
          <p:cNvGrpSpPr/>
          <p:nvPr/>
        </p:nvGrpSpPr>
        <p:grpSpPr>
          <a:xfrm>
            <a:off x="-7621" y="-7471"/>
            <a:ext cx="12199621" cy="1071014"/>
            <a:chOff x="-7621" y="-7471"/>
            <a:chExt cx="12199621" cy="1071014"/>
          </a:xfrm>
        </p:grpSpPr>
        <p:sp>
          <p:nvSpPr>
            <p:cNvPr id="39" name="Rectangle 38"/>
            <p:cNvSpPr/>
            <p:nvPr/>
          </p:nvSpPr>
          <p:spPr>
            <a:xfrm>
              <a:off x="-7621" y="-7471"/>
              <a:ext cx="12192000" cy="1053846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4526915" y="218397"/>
              <a:ext cx="7656334" cy="824865"/>
            </a:xfrm>
            <a:prstGeom prst="rect">
              <a:avLst/>
            </a:prstGeom>
            <a:solidFill>
              <a:srgbClr val="002060">
                <a:alpha val="67000"/>
              </a:srgb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11353799" y="164383"/>
              <a:ext cx="814479" cy="899160"/>
            </a:xfrm>
            <a:prstGeom prst="rect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6" name="Group 55"/>
            <p:cNvGrpSpPr/>
            <p:nvPr/>
          </p:nvGrpSpPr>
          <p:grpSpPr>
            <a:xfrm>
              <a:off x="0" y="0"/>
              <a:ext cx="12192000" cy="954816"/>
              <a:chOff x="0" y="0"/>
              <a:chExt cx="12192000" cy="954816"/>
            </a:xfrm>
          </p:grpSpPr>
          <p:pic>
            <p:nvPicPr>
              <p:cNvPr id="57" name="Picture 56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6856" t="21946" r="24681" b="32883"/>
              <a:stretch/>
            </p:blipFill>
            <p:spPr>
              <a:xfrm>
                <a:off x="157135" y="336869"/>
                <a:ext cx="628701" cy="585996"/>
              </a:xfrm>
              <a:prstGeom prst="rect">
                <a:avLst/>
              </a:prstGeom>
            </p:spPr>
          </p:pic>
          <p:sp>
            <p:nvSpPr>
              <p:cNvPr id="58" name="Rectangle 57"/>
              <p:cNvSpPr/>
              <p:nvPr/>
            </p:nvSpPr>
            <p:spPr>
              <a:xfrm>
                <a:off x="0" y="0"/>
                <a:ext cx="12192000" cy="213360"/>
              </a:xfrm>
              <a:prstGeom prst="rect">
                <a:avLst/>
              </a:prstGeom>
              <a:solidFill>
                <a:srgbClr val="00206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TextBox 58"/>
              <p:cNvSpPr txBox="1"/>
              <p:nvPr/>
            </p:nvSpPr>
            <p:spPr>
              <a:xfrm>
                <a:off x="921131" y="403752"/>
                <a:ext cx="279114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latin typeface="Bahnschrift Condensed" panose="020B0502040204020203" pitchFamily="34" charset="0"/>
                  </a:rPr>
                  <a:t>Process Change Report System</a:t>
                </a:r>
              </a:p>
            </p:txBody>
          </p:sp>
          <p:sp>
            <p:nvSpPr>
              <p:cNvPr id="60" name="Rectangle 59"/>
              <p:cNvSpPr/>
              <p:nvPr/>
            </p:nvSpPr>
            <p:spPr>
              <a:xfrm rot="2744622">
                <a:off x="4231290" y="351013"/>
                <a:ext cx="591277" cy="57612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TextBox 60">
                <a:hlinkClick r:id="rId4" action="ppaction://hlinksldjump"/>
              </p:cNvPr>
              <p:cNvSpPr txBox="1"/>
              <p:nvPr/>
            </p:nvSpPr>
            <p:spPr>
              <a:xfrm>
                <a:off x="5511691" y="445201"/>
                <a:ext cx="13885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u="sng" dirty="0">
                    <a:solidFill>
                      <a:schemeClr val="bg1"/>
                    </a:solidFill>
                    <a:latin typeface="Bahnschrift Condensed" panose="020B0502040204020203" pitchFamily="34" charset="0"/>
                  </a:rPr>
                  <a:t>Change Process</a:t>
                </a:r>
              </a:p>
            </p:txBody>
          </p:sp>
          <p:sp>
            <p:nvSpPr>
              <p:cNvPr id="62" name="TextBox 61">
                <a:hlinkClick r:id="rId5" action="ppaction://hlinksldjump"/>
              </p:cNvPr>
              <p:cNvSpPr txBox="1"/>
              <p:nvPr/>
            </p:nvSpPr>
            <p:spPr>
              <a:xfrm>
                <a:off x="7761310" y="419141"/>
                <a:ext cx="87075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u="sng" dirty="0">
                    <a:solidFill>
                      <a:schemeClr val="bg1"/>
                    </a:solidFill>
                    <a:latin typeface="Bahnschrift Condensed" panose="020B0502040204020203" pitchFamily="34" charset="0"/>
                  </a:rPr>
                  <a:t>Approval</a:t>
                </a:r>
              </a:p>
            </p:txBody>
          </p:sp>
          <p:sp>
            <p:nvSpPr>
              <p:cNvPr id="63" name="TextBox 62">
                <a:hlinkClick r:id="rId6" action="ppaction://hlinksldjump"/>
              </p:cNvPr>
              <p:cNvSpPr txBox="1"/>
              <p:nvPr/>
            </p:nvSpPr>
            <p:spPr>
              <a:xfrm>
                <a:off x="9524652" y="397474"/>
                <a:ext cx="6928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u="sng" dirty="0">
                    <a:solidFill>
                      <a:schemeClr val="bg1"/>
                    </a:solidFill>
                    <a:latin typeface="Bahnschrift Condensed" panose="020B0502040204020203" pitchFamily="34" charset="0"/>
                  </a:rPr>
                  <a:t>Report</a:t>
                </a:r>
              </a:p>
            </p:txBody>
          </p:sp>
          <p:grpSp>
            <p:nvGrpSpPr>
              <p:cNvPr id="64" name="Group 63"/>
              <p:cNvGrpSpPr/>
              <p:nvPr/>
            </p:nvGrpSpPr>
            <p:grpSpPr>
              <a:xfrm>
                <a:off x="11256811" y="267277"/>
                <a:ext cx="687539" cy="687539"/>
                <a:chOff x="6777990" y="3188970"/>
                <a:chExt cx="822960" cy="822960"/>
              </a:xfrm>
            </p:grpSpPr>
            <p:sp>
              <p:nvSpPr>
                <p:cNvPr id="65" name="Oval 64"/>
                <p:cNvSpPr/>
                <p:nvPr/>
              </p:nvSpPr>
              <p:spPr>
                <a:xfrm>
                  <a:off x="6777990" y="3188970"/>
                  <a:ext cx="822960" cy="822960"/>
                </a:xfrm>
                <a:prstGeom prst="ellipse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th-TH"/>
                </a:p>
              </p:txBody>
            </p:sp>
            <p:pic>
              <p:nvPicPr>
                <p:cNvPr id="66" name="Picture 65"/>
                <p:cNvPicPr>
                  <a:picLocks noChangeAspect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933831" y="3344811"/>
                  <a:ext cx="511277" cy="511277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11" name="Rectangle 10"/>
          <p:cNvSpPr/>
          <p:nvPr/>
        </p:nvSpPr>
        <p:spPr>
          <a:xfrm>
            <a:off x="1123946" y="1551007"/>
            <a:ext cx="9815332" cy="4768513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123946" y="1551007"/>
            <a:ext cx="9815332" cy="597276"/>
          </a:xfrm>
          <a:prstGeom prst="rect">
            <a:avLst/>
          </a:prstGeom>
          <a:solidFill>
            <a:srgbClr val="546994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4580734" y="1547894"/>
            <a:ext cx="29017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Bahnschrift Condensed" panose="020B0502040204020203" pitchFamily="34" charset="0"/>
              </a:rPr>
              <a:t>Process Change Report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9190687" y="2339900"/>
            <a:ext cx="1061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Bahnschrift Condensed" panose="020B0502040204020203" pitchFamily="34" charset="0"/>
              </a:rPr>
              <a:t>Issue No. 111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8716198" y="2690690"/>
            <a:ext cx="15359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Bahnschrift Condensed" panose="020B0502040204020203" pitchFamily="34" charset="0"/>
              </a:rPr>
              <a:t>Annual plan no. 21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704996" y="3332419"/>
            <a:ext cx="1738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Bahnschrift Condensed" panose="020B0502040204020203" pitchFamily="34" charset="0"/>
              </a:rPr>
              <a:t>Change Type </a:t>
            </a:r>
            <a:r>
              <a:rPr lang="en-US" dirty="0">
                <a:latin typeface="Bahnschrift Condensed" panose="020B0502040204020203" pitchFamily="34" charset="0"/>
              </a:rPr>
              <a:t>: New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2704996" y="3792522"/>
            <a:ext cx="26164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Bahnschrift Condensed" panose="020B0502040204020203" pitchFamily="34" charset="0"/>
              </a:rPr>
              <a:t>Checking Point</a:t>
            </a:r>
            <a:r>
              <a:rPr lang="en-US" dirty="0">
                <a:latin typeface="Bahnschrift Condensed" panose="020B0502040204020203" pitchFamily="34" charset="0"/>
              </a:rPr>
              <a:t> : modify machine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704996" y="4262738"/>
            <a:ext cx="26164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Bahnschrift Condensed" panose="020B0502040204020203" pitchFamily="34" charset="0"/>
              </a:rPr>
              <a:t>Checking Point</a:t>
            </a:r>
            <a:r>
              <a:rPr lang="en-US" dirty="0">
                <a:latin typeface="Bahnschrift Condensed" panose="020B0502040204020203" pitchFamily="34" charset="0"/>
              </a:rPr>
              <a:t> : modify machine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2704996" y="4726925"/>
            <a:ext cx="1739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Bahnschrift Condensed" panose="020B0502040204020203" pitchFamily="34" charset="0"/>
              </a:rPr>
              <a:t>Reason </a:t>
            </a:r>
            <a:r>
              <a:rPr lang="en-US" dirty="0">
                <a:latin typeface="Bahnschrift Condensed" panose="020B0502040204020203" pitchFamily="34" charset="0"/>
              </a:rPr>
              <a:t>: Break Down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946644" y="3332419"/>
            <a:ext cx="3033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Bahnschrift Condensed" panose="020B0502040204020203" pitchFamily="34" charset="0"/>
              </a:rPr>
              <a:t>Part name</a:t>
            </a:r>
            <a:r>
              <a:rPr lang="en-US" dirty="0">
                <a:latin typeface="Bahnschrift Condensed" panose="020B0502040204020203" pitchFamily="34" charset="0"/>
              </a:rPr>
              <a:t> :  Vernier Caliper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6946644" y="3792522"/>
            <a:ext cx="160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Bahnschrift Condensed" panose="020B0502040204020203" pitchFamily="34" charset="0"/>
              </a:rPr>
              <a:t>Part number</a:t>
            </a:r>
            <a:r>
              <a:rPr lang="en-US" dirty="0">
                <a:latin typeface="Bahnschrift Condensed" panose="020B0502040204020203" pitchFamily="34" charset="0"/>
              </a:rPr>
              <a:t> : 2365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6946645" y="4262738"/>
            <a:ext cx="2443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Bahnschrift Condensed" panose="020B0502040204020203" pitchFamily="34" charset="0"/>
              </a:rPr>
              <a:t>Subject</a:t>
            </a:r>
            <a:r>
              <a:rPr lang="en-US" dirty="0"/>
              <a:t> : </a:t>
            </a:r>
            <a:r>
              <a:rPr lang="en-US" dirty="0">
                <a:latin typeface="Bahnschrift Condensed" panose="020B0502040204020203" pitchFamily="34" charset="0"/>
              </a:rPr>
              <a:t>Vernier Break Down 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6946644" y="4722841"/>
            <a:ext cx="1988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Bahnschrift Condensed" panose="020B0502040204020203" pitchFamily="34" charset="0"/>
              </a:rPr>
              <a:t>Process</a:t>
            </a:r>
            <a:r>
              <a:rPr lang="en-US" dirty="0"/>
              <a:t> : Inspection </a:t>
            </a:r>
            <a:endParaRPr lang="en-US" dirty="0">
              <a:latin typeface="Bahnschrift Condensed" panose="020B0502040204020203" pitchFamily="34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61019" y="5597086"/>
            <a:ext cx="1495425" cy="41801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83714" y="5594722"/>
            <a:ext cx="1012457" cy="42037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-3245" y="119685"/>
            <a:ext cx="12183248" cy="6865471"/>
          </a:xfrm>
          <a:prstGeom prst="rect">
            <a:avLst/>
          </a:prstGeom>
          <a:solidFill>
            <a:srgbClr val="002060">
              <a:alpha val="2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0"/>
          <a:srcRect l="687" t="835" r="647" b="1687"/>
          <a:stretch/>
        </p:blipFill>
        <p:spPr>
          <a:xfrm>
            <a:off x="2326005" y="1880235"/>
            <a:ext cx="7325995" cy="356997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Rectangle 7">
            <a:hlinkClick r:id="rId5" action="ppaction://hlinksldjump"/>
          </p:cNvPr>
          <p:cNvSpPr/>
          <p:nvPr/>
        </p:nvSpPr>
        <p:spPr>
          <a:xfrm>
            <a:off x="7543800" y="4541520"/>
            <a:ext cx="1339914" cy="6248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hlinkClick r:id="rId11" action="ppaction://hlinksldjump"/>
          </p:cNvPr>
          <p:cNvSpPr/>
          <p:nvPr/>
        </p:nvSpPr>
        <p:spPr>
          <a:xfrm>
            <a:off x="3044883" y="4541520"/>
            <a:ext cx="1425179" cy="62484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1524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584" r="726" b="1968"/>
          <a:stretch/>
        </p:blipFill>
        <p:spPr>
          <a:xfrm>
            <a:off x="1876769" y="1571626"/>
            <a:ext cx="8516620" cy="477831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Rounded Rectangle 8">
            <a:hlinkClick r:id="rId4" action="ppaction://hlinksldjump"/>
          </p:cNvPr>
          <p:cNvSpPr/>
          <p:nvPr/>
        </p:nvSpPr>
        <p:spPr>
          <a:xfrm>
            <a:off x="8656320" y="3742944"/>
            <a:ext cx="646176" cy="434246"/>
          </a:xfrm>
          <a:prstGeom prst="round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>
            <a:hlinkClick r:id="rId4" action="ppaction://hlinksldjump"/>
          </p:cNvPr>
          <p:cNvSpPr/>
          <p:nvPr/>
        </p:nvSpPr>
        <p:spPr>
          <a:xfrm>
            <a:off x="8656320" y="4391025"/>
            <a:ext cx="646176" cy="432816"/>
          </a:xfrm>
          <a:prstGeom prst="round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1794825" y="1517440"/>
            <a:ext cx="8658229" cy="597276"/>
          </a:xfrm>
          <a:prstGeom prst="rect">
            <a:avLst/>
          </a:prstGeom>
          <a:solidFill>
            <a:srgbClr val="546994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5864659" y="1531473"/>
            <a:ext cx="5408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Bahnschrift Condensed" panose="020B0502040204020203" pitchFamily="34" charset="0"/>
              </a:rPr>
              <a:t>QA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-7621" y="-7471"/>
            <a:ext cx="12199621" cy="1071014"/>
            <a:chOff x="-7621" y="-7471"/>
            <a:chExt cx="12199621" cy="1071014"/>
          </a:xfrm>
        </p:grpSpPr>
        <p:sp>
          <p:nvSpPr>
            <p:cNvPr id="27" name="Rectangle 26"/>
            <p:cNvSpPr/>
            <p:nvPr/>
          </p:nvSpPr>
          <p:spPr>
            <a:xfrm>
              <a:off x="-7621" y="-7471"/>
              <a:ext cx="12192000" cy="1053846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4526915" y="218397"/>
              <a:ext cx="7656334" cy="824865"/>
            </a:xfrm>
            <a:prstGeom prst="rect">
              <a:avLst/>
            </a:prstGeom>
            <a:solidFill>
              <a:srgbClr val="002060">
                <a:alpha val="67000"/>
              </a:srgb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11353799" y="164383"/>
              <a:ext cx="814479" cy="899160"/>
            </a:xfrm>
            <a:prstGeom prst="rect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0" name="Group 29"/>
            <p:cNvGrpSpPr/>
            <p:nvPr/>
          </p:nvGrpSpPr>
          <p:grpSpPr>
            <a:xfrm>
              <a:off x="0" y="0"/>
              <a:ext cx="12192000" cy="954816"/>
              <a:chOff x="0" y="0"/>
              <a:chExt cx="12192000" cy="954816"/>
            </a:xfrm>
          </p:grpSpPr>
          <p:pic>
            <p:nvPicPr>
              <p:cNvPr id="31" name="Picture 30"/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6856" t="21946" r="24681" b="32883"/>
              <a:stretch/>
            </p:blipFill>
            <p:spPr>
              <a:xfrm>
                <a:off x="157135" y="336869"/>
                <a:ext cx="628701" cy="585996"/>
              </a:xfrm>
              <a:prstGeom prst="rect">
                <a:avLst/>
              </a:prstGeom>
            </p:spPr>
          </p:pic>
          <p:sp>
            <p:nvSpPr>
              <p:cNvPr id="32" name="Rectangle 31"/>
              <p:cNvSpPr/>
              <p:nvPr/>
            </p:nvSpPr>
            <p:spPr>
              <a:xfrm>
                <a:off x="0" y="0"/>
                <a:ext cx="12192000" cy="213360"/>
              </a:xfrm>
              <a:prstGeom prst="rect">
                <a:avLst/>
              </a:prstGeom>
              <a:solidFill>
                <a:srgbClr val="00206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TextBox 44"/>
              <p:cNvSpPr txBox="1"/>
              <p:nvPr/>
            </p:nvSpPr>
            <p:spPr>
              <a:xfrm>
                <a:off x="921131" y="403752"/>
                <a:ext cx="279114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latin typeface="Bahnschrift Condensed" panose="020B0502040204020203" pitchFamily="34" charset="0"/>
                  </a:rPr>
                  <a:t>Process Change Report System</a:t>
                </a:r>
              </a:p>
            </p:txBody>
          </p:sp>
          <p:sp>
            <p:nvSpPr>
              <p:cNvPr id="46" name="Rectangle 45"/>
              <p:cNvSpPr/>
              <p:nvPr/>
            </p:nvSpPr>
            <p:spPr>
              <a:xfrm rot="2744622">
                <a:off x="4231290" y="351013"/>
                <a:ext cx="591277" cy="57612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TextBox 46">
                <a:hlinkClick r:id="rId6" action="ppaction://hlinksldjump"/>
              </p:cNvPr>
              <p:cNvSpPr txBox="1"/>
              <p:nvPr/>
            </p:nvSpPr>
            <p:spPr>
              <a:xfrm>
                <a:off x="5511691" y="445201"/>
                <a:ext cx="13885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u="sng" dirty="0">
                    <a:solidFill>
                      <a:schemeClr val="bg1"/>
                    </a:solidFill>
                    <a:latin typeface="Bahnschrift Condensed" panose="020B0502040204020203" pitchFamily="34" charset="0"/>
                  </a:rPr>
                  <a:t>Change Process</a:t>
                </a:r>
              </a:p>
            </p:txBody>
          </p:sp>
          <p:sp>
            <p:nvSpPr>
              <p:cNvPr id="48" name="TextBox 47">
                <a:hlinkClick r:id="rId7" action="ppaction://hlinksldjump"/>
              </p:cNvPr>
              <p:cNvSpPr txBox="1"/>
              <p:nvPr/>
            </p:nvSpPr>
            <p:spPr>
              <a:xfrm>
                <a:off x="7761310" y="419141"/>
                <a:ext cx="87075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u="sng" dirty="0">
                    <a:solidFill>
                      <a:schemeClr val="bg1"/>
                    </a:solidFill>
                    <a:latin typeface="Bahnschrift Condensed" panose="020B0502040204020203" pitchFamily="34" charset="0"/>
                  </a:rPr>
                  <a:t>Approval</a:t>
                </a:r>
              </a:p>
            </p:txBody>
          </p:sp>
          <p:sp>
            <p:nvSpPr>
              <p:cNvPr id="49" name="TextBox 48">
                <a:hlinkClick r:id="rId8" action="ppaction://hlinksldjump"/>
              </p:cNvPr>
              <p:cNvSpPr txBox="1"/>
              <p:nvPr/>
            </p:nvSpPr>
            <p:spPr>
              <a:xfrm>
                <a:off x="9524652" y="397474"/>
                <a:ext cx="6928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u="sng" dirty="0">
                    <a:solidFill>
                      <a:schemeClr val="bg1"/>
                    </a:solidFill>
                    <a:latin typeface="Bahnschrift Condensed" panose="020B0502040204020203" pitchFamily="34" charset="0"/>
                  </a:rPr>
                  <a:t>Report</a:t>
                </a:r>
              </a:p>
            </p:txBody>
          </p:sp>
          <p:grpSp>
            <p:nvGrpSpPr>
              <p:cNvPr id="50" name="Group 49"/>
              <p:cNvGrpSpPr/>
              <p:nvPr/>
            </p:nvGrpSpPr>
            <p:grpSpPr>
              <a:xfrm>
                <a:off x="11256811" y="267277"/>
                <a:ext cx="687539" cy="687539"/>
                <a:chOff x="6777990" y="3188970"/>
                <a:chExt cx="822960" cy="822960"/>
              </a:xfrm>
            </p:grpSpPr>
            <p:sp>
              <p:nvSpPr>
                <p:cNvPr id="51" name="Oval 50"/>
                <p:cNvSpPr/>
                <p:nvPr/>
              </p:nvSpPr>
              <p:spPr>
                <a:xfrm>
                  <a:off x="6777990" y="3188970"/>
                  <a:ext cx="822960" cy="822960"/>
                </a:xfrm>
                <a:prstGeom prst="ellipse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th-TH"/>
                </a:p>
              </p:txBody>
            </p:sp>
            <p:pic>
              <p:nvPicPr>
                <p:cNvPr id="52" name="Picture 51"/>
                <p:cNvPicPr>
                  <a:picLocks noChangeAspect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933831" y="3344811"/>
                  <a:ext cx="511277" cy="511277"/>
                </a:xfrm>
                <a:prstGeom prst="rect">
                  <a:avLst/>
                </a:prstGeom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35229553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https://www.denso.com/th/th/news/news-releases/2018/20180913-g01/-/media/11b529b11f1747fba85ecd60096a6ef9.ashx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4563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hlinkClick r:id="rId4" action="ppaction://hlinksldjump"/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8925" y="1752547"/>
            <a:ext cx="1058136" cy="1058136"/>
          </a:xfrm>
          <a:prstGeom prst="rect">
            <a:avLst/>
          </a:prstGeom>
        </p:spPr>
      </p:pic>
      <p:pic>
        <p:nvPicPr>
          <p:cNvPr id="11" name="Picture 10">
            <a:hlinkClick r:id="rId6" action="ppaction://hlinksldjump"/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42644" y="1752547"/>
            <a:ext cx="1058136" cy="1058136"/>
          </a:xfrm>
          <a:prstGeom prst="rect">
            <a:avLst/>
          </a:prstGeom>
        </p:spPr>
      </p:pic>
      <p:grpSp>
        <p:nvGrpSpPr>
          <p:cNvPr id="55" name="Group 54"/>
          <p:cNvGrpSpPr/>
          <p:nvPr/>
        </p:nvGrpSpPr>
        <p:grpSpPr>
          <a:xfrm>
            <a:off x="5290770" y="5913893"/>
            <a:ext cx="1278382" cy="461485"/>
            <a:chOff x="5269146" y="6176931"/>
            <a:chExt cx="1704508" cy="584775"/>
          </a:xfrm>
        </p:grpSpPr>
        <p:sp>
          <p:nvSpPr>
            <p:cNvPr id="59" name="Rounded Rectangle 58">
              <a:hlinkClick r:id="rId7" action="ppaction://hlinksldjump"/>
            </p:cNvPr>
            <p:cNvSpPr/>
            <p:nvPr/>
          </p:nvSpPr>
          <p:spPr>
            <a:xfrm>
              <a:off x="5269146" y="6176931"/>
              <a:ext cx="1704508" cy="584775"/>
            </a:xfrm>
            <a:prstGeom prst="roundRect">
              <a:avLst/>
            </a:prstGeom>
            <a:solidFill>
              <a:schemeClr val="accent1"/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1"/>
            </a:p>
          </p:txBody>
        </p:sp>
        <p:sp>
          <p:nvSpPr>
            <p:cNvPr id="60" name="Rectangle 59">
              <a:hlinkClick r:id="rId8" action="ppaction://hlinksldjump"/>
            </p:cNvPr>
            <p:cNvSpPr/>
            <p:nvPr/>
          </p:nvSpPr>
          <p:spPr>
            <a:xfrm>
              <a:off x="5328652" y="6199791"/>
              <a:ext cx="1576071" cy="555756"/>
            </a:xfrm>
            <a:prstGeom prst="rect">
              <a:avLst/>
            </a:prstGeom>
            <a:noFill/>
          </p:spPr>
          <p:txBody>
            <a:bodyPr wrap="none" lIns="68580" tIns="34291" rIns="68580" bIns="34291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bg1"/>
                  </a:solidFill>
                  <a:latin typeface="Arial Black" panose="020B0A04020102020204" pitchFamily="34" charset="0"/>
                </a:rPr>
                <a:t>Log In</a:t>
              </a:r>
            </a:p>
          </p:txBody>
        </p:sp>
      </p:grpSp>
      <p:sp>
        <p:nvSpPr>
          <p:cNvPr id="12" name="TextBox 8">
            <a:extLst>
              <a:ext uri="{FF2B5EF4-FFF2-40B4-BE49-F238E27FC236}">
                <a16:creationId xmlns:a16="http://schemas.microsoft.com/office/drawing/2014/main" id="{0DB0F35B-5C65-4D60-A61C-D4BA23FDFEBE}"/>
              </a:ext>
            </a:extLst>
          </p:cNvPr>
          <p:cNvSpPr txBox="1"/>
          <p:nvPr/>
        </p:nvSpPr>
        <p:spPr>
          <a:xfrm>
            <a:off x="4647740" y="4299851"/>
            <a:ext cx="2534036" cy="1446550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8800" b="1" dirty="0">
                <a:latin typeface="AngsanaUPC" panose="02020603050405020304" pitchFamily="18" charset="-34"/>
                <a:cs typeface="AngsanaUPC" panose="02020603050405020304" pitchFamily="18" charset="-34"/>
              </a:rPr>
              <a:t>E-P</a:t>
            </a:r>
            <a:r>
              <a:rPr lang="en-US" sz="8800" b="1" dirty="0">
                <a:solidFill>
                  <a:srgbClr val="FFC000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CR</a:t>
            </a:r>
            <a:endParaRPr lang="th-TH" sz="8800" b="1" dirty="0">
              <a:solidFill>
                <a:srgbClr val="FFC000"/>
              </a:solidFill>
              <a:latin typeface="AngsanaUPC" panose="02020603050405020304" pitchFamily="18" charset="-34"/>
              <a:cs typeface="AngsanaUPC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3602805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77371" y="1364228"/>
            <a:ext cx="11408229" cy="5011171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785836" y="1540283"/>
            <a:ext cx="3431833" cy="501626"/>
          </a:xfrm>
          <a:prstGeom prst="roundRect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910105" y="1591041"/>
            <a:ext cx="1065957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Condensed" panose="020B0502040204020203" pitchFamily="34" charset="0"/>
              </a:rPr>
              <a:t>STEP 1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4217669" y="1544879"/>
            <a:ext cx="3810304" cy="501626"/>
          </a:xfrm>
          <a:prstGeom prst="roundRect">
            <a:avLst/>
          </a:prstGeom>
          <a:solidFill>
            <a:srgbClr val="54699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5625779" y="1590129"/>
            <a:ext cx="1065957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Condensed" panose="020B0502040204020203" pitchFamily="34" charset="0"/>
              </a:rPr>
              <a:t>STEP 2</a:t>
            </a:r>
            <a:endParaRPr lang="en-US" sz="20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hnschrift Light Condensed" panose="020B0502040204020203" pitchFamily="34" charset="0"/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8027973" y="1544184"/>
            <a:ext cx="3481856" cy="501626"/>
          </a:xfrm>
          <a:prstGeom prst="roundRect">
            <a:avLst/>
          </a:prstGeom>
          <a:solidFill>
            <a:srgbClr val="54699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9333395" y="1590129"/>
            <a:ext cx="1065957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Condensed" panose="020B0502040204020203" pitchFamily="34" charset="0"/>
              </a:rPr>
              <a:t>STEP 3</a:t>
            </a:r>
          </a:p>
        </p:txBody>
      </p:sp>
      <p:sp>
        <p:nvSpPr>
          <p:cNvPr id="37" name="Rectangle 36"/>
          <p:cNvSpPr/>
          <p:nvPr/>
        </p:nvSpPr>
        <p:spPr>
          <a:xfrm>
            <a:off x="796760" y="2177486"/>
            <a:ext cx="10723993" cy="3611572"/>
          </a:xfrm>
          <a:prstGeom prst="rect">
            <a:avLst/>
          </a:prstGeom>
          <a:solidFill>
            <a:srgbClr val="F2EDF3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95184" y="2368480"/>
            <a:ext cx="514645" cy="2928938"/>
          </a:xfrm>
          <a:prstGeom prst="rect">
            <a:avLst/>
          </a:prstGeom>
        </p:spPr>
      </p:pic>
      <p:sp>
        <p:nvSpPr>
          <p:cNvPr id="42" name="Rounded Rectangle 41">
            <a:hlinkClick r:id="rId3" action="ppaction://hlinksldjump"/>
          </p:cNvPr>
          <p:cNvSpPr/>
          <p:nvPr/>
        </p:nvSpPr>
        <p:spPr>
          <a:xfrm>
            <a:off x="9752084" y="5877828"/>
            <a:ext cx="944397" cy="408801"/>
          </a:xfrm>
          <a:prstGeom prst="roundRect">
            <a:avLst/>
          </a:prstGeom>
          <a:solidFill>
            <a:srgbClr val="BFBFB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hlinkClick r:id="rId4" action="ppaction://hlinksldjump"/>
          </p:cNvPr>
          <p:cNvSpPr/>
          <p:nvPr/>
        </p:nvSpPr>
        <p:spPr>
          <a:xfrm>
            <a:off x="9784721" y="5905488"/>
            <a:ext cx="879123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Condensed" panose="020B0502040204020203" pitchFamily="34" charset="0"/>
              </a:rPr>
              <a:t>PREVIOUS</a:t>
            </a:r>
            <a:endParaRPr lang="en-US" sz="16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hnschrift Light Condensed" panose="020B0502040204020203" pitchFamily="34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2664309" y="3277234"/>
            <a:ext cx="1449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Bahnschrift Light Condensed" panose="020B0502040204020203" pitchFamily="34" charset="0"/>
              </a:rPr>
              <a:t>Customer Name :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2650941" y="3801345"/>
            <a:ext cx="1460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Bahnschrift Light Condensed" panose="020B0502040204020203" pitchFamily="34" charset="0"/>
              </a:rPr>
              <a:t>Review meeting :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2137980" y="4752793"/>
            <a:ext cx="1973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Bahnschrift Light Condensed" panose="020B0502040204020203" pitchFamily="34" charset="0"/>
              </a:rPr>
              <a:t>Judge by (QA Incharge) :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2322325" y="5226777"/>
            <a:ext cx="1789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Bahnschrift Light Condensed" panose="020B0502040204020203" pitchFamily="34" charset="0"/>
              </a:rPr>
              <a:t>Approver (QA GM up) :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4113744" y="3297267"/>
            <a:ext cx="4967789" cy="364658"/>
            <a:chOff x="3185611" y="3319616"/>
            <a:chExt cx="2627698" cy="364658"/>
          </a:xfrm>
        </p:grpSpPr>
        <p:sp>
          <p:nvSpPr>
            <p:cNvPr id="36" name="Rectangle 35"/>
            <p:cNvSpPr/>
            <p:nvPr/>
          </p:nvSpPr>
          <p:spPr>
            <a:xfrm>
              <a:off x="3185611" y="3319616"/>
              <a:ext cx="2627698" cy="36465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3" name="Isosceles Triangle 82"/>
            <p:cNvSpPr/>
            <p:nvPr/>
          </p:nvSpPr>
          <p:spPr>
            <a:xfrm rot="10800000">
              <a:off x="5641880" y="3451385"/>
              <a:ext cx="82763" cy="149431"/>
            </a:xfrm>
            <a:prstGeom prst="triangle">
              <a:avLst/>
            </a:prstGeom>
            <a:ln>
              <a:solidFill>
                <a:srgbClr val="A5A5A5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58" name="Rectangle 57"/>
          <p:cNvSpPr/>
          <p:nvPr/>
        </p:nvSpPr>
        <p:spPr>
          <a:xfrm>
            <a:off x="4111597" y="4763970"/>
            <a:ext cx="4967788" cy="36465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ounded Rectangle 61">
            <a:hlinkClick r:id="rId4" action="ppaction://hlinksldjump"/>
          </p:cNvPr>
          <p:cNvSpPr/>
          <p:nvPr/>
        </p:nvSpPr>
        <p:spPr>
          <a:xfrm>
            <a:off x="10729068" y="5877828"/>
            <a:ext cx="944397" cy="408801"/>
          </a:xfrm>
          <a:prstGeom prst="roundRect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/>
          <p:cNvSpPr/>
          <p:nvPr/>
        </p:nvSpPr>
        <p:spPr>
          <a:xfrm>
            <a:off x="10822672" y="5905488"/>
            <a:ext cx="773894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Condensed" panose="020B0502040204020203" pitchFamily="34" charset="0"/>
              </a:rPr>
              <a:t>Submit</a:t>
            </a:r>
            <a:endParaRPr lang="en-US" sz="16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hnschrift Light Condensed" panose="020B0502040204020203" pitchFamily="34" charset="0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983978" y="2270853"/>
            <a:ext cx="17331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u="sng" dirty="0">
                <a:latin typeface="Bahnschrift Light Condensed" panose="020B0502040204020203" pitchFamily="34" charset="0"/>
              </a:rPr>
              <a:t>QA Customer Input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2409432" y="2745304"/>
            <a:ext cx="1704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Bahnschrift Light Condensed" panose="020B0502040204020203" pitchFamily="34" charset="0"/>
              </a:rPr>
              <a:t>Customer Approval :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111597" y="2871796"/>
            <a:ext cx="194737" cy="18466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TextBox 65"/>
          <p:cNvSpPr txBox="1"/>
          <p:nvPr/>
        </p:nvSpPr>
        <p:spPr>
          <a:xfrm>
            <a:off x="4327173" y="2782466"/>
            <a:ext cx="5677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Bahnschrift Light Condensed" panose="020B0502040204020203" pitchFamily="34" charset="0"/>
              </a:rPr>
              <a:t>Apply</a:t>
            </a:r>
          </a:p>
        </p:txBody>
      </p:sp>
      <p:sp>
        <p:nvSpPr>
          <p:cNvPr id="67" name="Rectangle 66"/>
          <p:cNvSpPr/>
          <p:nvPr/>
        </p:nvSpPr>
        <p:spPr>
          <a:xfrm>
            <a:off x="5410203" y="2868675"/>
            <a:ext cx="194737" cy="18466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/>
          <p:cNvSpPr txBox="1"/>
          <p:nvPr/>
        </p:nvSpPr>
        <p:spPr>
          <a:xfrm>
            <a:off x="5625779" y="2779345"/>
            <a:ext cx="9332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Bahnschrift Light Condensed" panose="020B0502040204020203" pitchFamily="34" charset="0"/>
              </a:rPr>
              <a:t>Don’t Apply</a:t>
            </a:r>
          </a:p>
        </p:txBody>
      </p:sp>
      <p:sp>
        <p:nvSpPr>
          <p:cNvPr id="72" name="Rectangle 71"/>
          <p:cNvSpPr/>
          <p:nvPr/>
        </p:nvSpPr>
        <p:spPr>
          <a:xfrm>
            <a:off x="6952648" y="2860986"/>
            <a:ext cx="194737" cy="18466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TextBox 73"/>
          <p:cNvSpPr txBox="1"/>
          <p:nvPr/>
        </p:nvSpPr>
        <p:spPr>
          <a:xfrm>
            <a:off x="7168224" y="2771656"/>
            <a:ext cx="12410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Bahnschrift Light Condensed" panose="020B0502040204020203" pitchFamily="34" charset="0"/>
              </a:rPr>
              <a:t>Waiting confirm</a:t>
            </a:r>
          </a:p>
        </p:txBody>
      </p:sp>
      <p:sp>
        <p:nvSpPr>
          <p:cNvPr id="76" name="Rectangle 75"/>
          <p:cNvSpPr/>
          <p:nvPr/>
        </p:nvSpPr>
        <p:spPr>
          <a:xfrm>
            <a:off x="4096817" y="3925164"/>
            <a:ext cx="194737" cy="18466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extBox 77"/>
          <p:cNvSpPr txBox="1"/>
          <p:nvPr/>
        </p:nvSpPr>
        <p:spPr>
          <a:xfrm>
            <a:off x="4291554" y="3841293"/>
            <a:ext cx="12763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Bahnschrift Light Condensed" panose="020B0502040204020203" pitchFamily="34" charset="0"/>
              </a:rPr>
              <a:t>Planning review</a:t>
            </a:r>
          </a:p>
        </p:txBody>
      </p:sp>
      <p:sp>
        <p:nvSpPr>
          <p:cNvPr id="87" name="Rectangle 86"/>
          <p:cNvSpPr/>
          <p:nvPr/>
        </p:nvSpPr>
        <p:spPr>
          <a:xfrm>
            <a:off x="5992460" y="3894745"/>
            <a:ext cx="194737" cy="18466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TextBox 87"/>
          <p:cNvSpPr txBox="1"/>
          <p:nvPr/>
        </p:nvSpPr>
        <p:spPr>
          <a:xfrm>
            <a:off x="6187197" y="3807311"/>
            <a:ext cx="13420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Bahnschrift Light Condensed" panose="020B0502040204020203" pitchFamily="34" charset="0"/>
              </a:rPr>
              <a:t>Part Examination</a:t>
            </a:r>
          </a:p>
        </p:txBody>
      </p:sp>
      <p:sp>
        <p:nvSpPr>
          <p:cNvPr id="89" name="Rectangle 88"/>
          <p:cNvSpPr/>
          <p:nvPr/>
        </p:nvSpPr>
        <p:spPr>
          <a:xfrm>
            <a:off x="7666614" y="3892087"/>
            <a:ext cx="194737" cy="18466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TextBox 89"/>
          <p:cNvSpPr txBox="1"/>
          <p:nvPr/>
        </p:nvSpPr>
        <p:spPr>
          <a:xfrm>
            <a:off x="7848401" y="3809141"/>
            <a:ext cx="15504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Bahnschrift Light Condensed" panose="020B0502040204020203" pitchFamily="34" charset="0"/>
              </a:rPr>
              <a:t>Process Explanation</a:t>
            </a:r>
          </a:p>
        </p:txBody>
      </p:sp>
      <p:sp>
        <p:nvSpPr>
          <p:cNvPr id="102" name="Rectangle 101"/>
          <p:cNvSpPr/>
          <p:nvPr/>
        </p:nvSpPr>
        <p:spPr>
          <a:xfrm>
            <a:off x="4096817" y="4323989"/>
            <a:ext cx="194737" cy="18466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TextBox 102"/>
          <p:cNvSpPr txBox="1"/>
          <p:nvPr/>
        </p:nvSpPr>
        <p:spPr>
          <a:xfrm>
            <a:off x="4263890" y="4244287"/>
            <a:ext cx="15872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Bahnschrift Light Condensed" panose="020B0502040204020203" pitchFamily="34" charset="0"/>
              </a:rPr>
              <a:t>Process Examination</a:t>
            </a:r>
          </a:p>
        </p:txBody>
      </p:sp>
      <p:sp>
        <p:nvSpPr>
          <p:cNvPr id="104" name="Rectangle 103"/>
          <p:cNvSpPr/>
          <p:nvPr/>
        </p:nvSpPr>
        <p:spPr>
          <a:xfrm>
            <a:off x="5992459" y="4312231"/>
            <a:ext cx="194737" cy="18466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TextBox 104"/>
          <p:cNvSpPr txBox="1"/>
          <p:nvPr/>
        </p:nvSpPr>
        <p:spPr>
          <a:xfrm>
            <a:off x="6187196" y="4235886"/>
            <a:ext cx="10406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Bahnschrift Light Condensed" panose="020B0502040204020203" pitchFamily="34" charset="0"/>
              </a:rPr>
              <a:t>Total Review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7666614" y="4275219"/>
            <a:ext cx="194737" cy="18466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TextBox 106"/>
          <p:cNvSpPr txBox="1"/>
          <p:nvPr/>
        </p:nvSpPr>
        <p:spPr>
          <a:xfrm>
            <a:off x="7859791" y="4207712"/>
            <a:ext cx="9380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Bahnschrift Light Condensed" panose="020B0502040204020203" pitchFamily="34" charset="0"/>
              </a:rPr>
              <a:t>QA Meeting</a:t>
            </a:r>
          </a:p>
        </p:txBody>
      </p:sp>
      <p:sp>
        <p:nvSpPr>
          <p:cNvPr id="108" name="Isosceles Triangle 107"/>
          <p:cNvSpPr/>
          <p:nvPr/>
        </p:nvSpPr>
        <p:spPr>
          <a:xfrm rot="10800000">
            <a:off x="8757438" y="4886237"/>
            <a:ext cx="156467" cy="149431"/>
          </a:xfrm>
          <a:prstGeom prst="triangle">
            <a:avLst/>
          </a:prstGeom>
          <a:ln>
            <a:solidFill>
              <a:srgbClr val="A5A5A5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0" name="Rectangle 109"/>
          <p:cNvSpPr/>
          <p:nvPr/>
        </p:nvSpPr>
        <p:spPr>
          <a:xfrm>
            <a:off x="4111597" y="5214468"/>
            <a:ext cx="4967788" cy="36465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Isosceles Triangle 110"/>
          <p:cNvSpPr/>
          <p:nvPr/>
        </p:nvSpPr>
        <p:spPr>
          <a:xfrm rot="10800000">
            <a:off x="8737667" y="5353092"/>
            <a:ext cx="156467" cy="149431"/>
          </a:xfrm>
          <a:prstGeom prst="triangle">
            <a:avLst/>
          </a:prstGeom>
          <a:ln>
            <a:solidFill>
              <a:srgbClr val="A5A5A5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pSp>
        <p:nvGrpSpPr>
          <p:cNvPr id="93" name="Group 92"/>
          <p:cNvGrpSpPr/>
          <p:nvPr/>
        </p:nvGrpSpPr>
        <p:grpSpPr>
          <a:xfrm>
            <a:off x="-7621" y="-7471"/>
            <a:ext cx="12199621" cy="1071014"/>
            <a:chOff x="-7621" y="-7471"/>
            <a:chExt cx="12199621" cy="1071014"/>
          </a:xfrm>
        </p:grpSpPr>
        <p:sp>
          <p:nvSpPr>
            <p:cNvPr id="94" name="Rectangle 93"/>
            <p:cNvSpPr/>
            <p:nvPr/>
          </p:nvSpPr>
          <p:spPr>
            <a:xfrm>
              <a:off x="-7621" y="-7471"/>
              <a:ext cx="12192000" cy="1053846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5" name="Rectangle 94"/>
            <p:cNvSpPr/>
            <p:nvPr/>
          </p:nvSpPr>
          <p:spPr>
            <a:xfrm>
              <a:off x="4526915" y="218397"/>
              <a:ext cx="7656334" cy="824865"/>
            </a:xfrm>
            <a:prstGeom prst="rect">
              <a:avLst/>
            </a:prstGeom>
            <a:solidFill>
              <a:srgbClr val="002060">
                <a:alpha val="67000"/>
              </a:srgb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6" name="Rectangle 95"/>
            <p:cNvSpPr/>
            <p:nvPr/>
          </p:nvSpPr>
          <p:spPr>
            <a:xfrm>
              <a:off x="11353799" y="164383"/>
              <a:ext cx="814479" cy="899160"/>
            </a:xfrm>
            <a:prstGeom prst="rect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7" name="Group 96"/>
            <p:cNvGrpSpPr/>
            <p:nvPr/>
          </p:nvGrpSpPr>
          <p:grpSpPr>
            <a:xfrm>
              <a:off x="0" y="0"/>
              <a:ext cx="12192000" cy="954816"/>
              <a:chOff x="0" y="0"/>
              <a:chExt cx="12192000" cy="954816"/>
            </a:xfrm>
          </p:grpSpPr>
          <p:pic>
            <p:nvPicPr>
              <p:cNvPr id="98" name="Picture 97"/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6856" t="21946" r="24681" b="32883"/>
              <a:stretch/>
            </p:blipFill>
            <p:spPr>
              <a:xfrm>
                <a:off x="157135" y="336869"/>
                <a:ext cx="628701" cy="585996"/>
              </a:xfrm>
              <a:prstGeom prst="rect">
                <a:avLst/>
              </a:prstGeom>
            </p:spPr>
          </p:pic>
          <p:sp>
            <p:nvSpPr>
              <p:cNvPr id="99" name="Rectangle 98"/>
              <p:cNvSpPr/>
              <p:nvPr/>
            </p:nvSpPr>
            <p:spPr>
              <a:xfrm>
                <a:off x="0" y="0"/>
                <a:ext cx="12192000" cy="213360"/>
              </a:xfrm>
              <a:prstGeom prst="rect">
                <a:avLst/>
              </a:prstGeom>
              <a:solidFill>
                <a:srgbClr val="00206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TextBox 99"/>
              <p:cNvSpPr txBox="1"/>
              <p:nvPr/>
            </p:nvSpPr>
            <p:spPr>
              <a:xfrm>
                <a:off x="921131" y="403752"/>
                <a:ext cx="279114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latin typeface="Bahnschrift Condensed" panose="020B0502040204020203" pitchFamily="34" charset="0"/>
                  </a:rPr>
                  <a:t>Process Change Report System</a:t>
                </a:r>
              </a:p>
            </p:txBody>
          </p:sp>
          <p:sp>
            <p:nvSpPr>
              <p:cNvPr id="101" name="Rectangle 100"/>
              <p:cNvSpPr/>
              <p:nvPr/>
            </p:nvSpPr>
            <p:spPr>
              <a:xfrm rot="2744622">
                <a:off x="4231290" y="351013"/>
                <a:ext cx="591277" cy="57612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TextBox 108">
                <a:hlinkClick r:id="rId6" action="ppaction://hlinksldjump"/>
              </p:cNvPr>
              <p:cNvSpPr txBox="1"/>
              <p:nvPr/>
            </p:nvSpPr>
            <p:spPr>
              <a:xfrm>
                <a:off x="5511691" y="445201"/>
                <a:ext cx="13885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u="sng" dirty="0">
                    <a:solidFill>
                      <a:schemeClr val="bg1"/>
                    </a:solidFill>
                    <a:latin typeface="Bahnschrift Condensed" panose="020B0502040204020203" pitchFamily="34" charset="0"/>
                  </a:rPr>
                  <a:t>Change Process</a:t>
                </a:r>
              </a:p>
            </p:txBody>
          </p:sp>
          <p:sp>
            <p:nvSpPr>
              <p:cNvPr id="112" name="TextBox 111">
                <a:hlinkClick r:id="rId7" action="ppaction://hlinksldjump"/>
              </p:cNvPr>
              <p:cNvSpPr txBox="1"/>
              <p:nvPr/>
            </p:nvSpPr>
            <p:spPr>
              <a:xfrm>
                <a:off x="7761310" y="419141"/>
                <a:ext cx="87075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u="sng" dirty="0">
                    <a:solidFill>
                      <a:schemeClr val="bg1"/>
                    </a:solidFill>
                    <a:latin typeface="Bahnschrift Condensed" panose="020B0502040204020203" pitchFamily="34" charset="0"/>
                  </a:rPr>
                  <a:t>Approval</a:t>
                </a:r>
              </a:p>
            </p:txBody>
          </p:sp>
          <p:sp>
            <p:nvSpPr>
              <p:cNvPr id="113" name="TextBox 112">
                <a:hlinkClick r:id="rId8" action="ppaction://hlinksldjump"/>
              </p:cNvPr>
              <p:cNvSpPr txBox="1"/>
              <p:nvPr/>
            </p:nvSpPr>
            <p:spPr>
              <a:xfrm>
                <a:off x="9524652" y="397474"/>
                <a:ext cx="6928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u="sng" dirty="0">
                    <a:solidFill>
                      <a:schemeClr val="bg1"/>
                    </a:solidFill>
                    <a:latin typeface="Bahnschrift Condensed" panose="020B0502040204020203" pitchFamily="34" charset="0"/>
                  </a:rPr>
                  <a:t>Report</a:t>
                </a:r>
              </a:p>
            </p:txBody>
          </p:sp>
          <p:grpSp>
            <p:nvGrpSpPr>
              <p:cNvPr id="114" name="Group 113"/>
              <p:cNvGrpSpPr/>
              <p:nvPr/>
            </p:nvGrpSpPr>
            <p:grpSpPr>
              <a:xfrm>
                <a:off x="11256811" y="267277"/>
                <a:ext cx="687539" cy="687539"/>
                <a:chOff x="6777990" y="3188970"/>
                <a:chExt cx="822960" cy="822960"/>
              </a:xfrm>
            </p:grpSpPr>
            <p:sp>
              <p:nvSpPr>
                <p:cNvPr id="115" name="Oval 114"/>
                <p:cNvSpPr/>
                <p:nvPr/>
              </p:nvSpPr>
              <p:spPr>
                <a:xfrm>
                  <a:off x="6777990" y="3188970"/>
                  <a:ext cx="822960" cy="822960"/>
                </a:xfrm>
                <a:prstGeom prst="ellipse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th-TH"/>
                </a:p>
              </p:txBody>
            </p:sp>
            <p:pic>
              <p:nvPicPr>
                <p:cNvPr id="116" name="Picture 115"/>
                <p:cNvPicPr>
                  <a:picLocks noChangeAspect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933831" y="3344811"/>
                  <a:ext cx="511277" cy="511277"/>
                </a:xfrm>
                <a:prstGeom prst="rect">
                  <a:avLst/>
                </a:prstGeom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19895877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77371" y="1364228"/>
            <a:ext cx="11408229" cy="5147407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785836" y="1540283"/>
            <a:ext cx="3431833" cy="501626"/>
          </a:xfrm>
          <a:prstGeom prst="roundRect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968774" y="1591119"/>
            <a:ext cx="1065957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Condensed" panose="020B0502040204020203" pitchFamily="34" charset="0"/>
              </a:rPr>
              <a:t>STEP 1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4217669" y="1544879"/>
            <a:ext cx="3810304" cy="501626"/>
          </a:xfrm>
          <a:prstGeom prst="roundRect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5625779" y="1590129"/>
            <a:ext cx="1065957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Condensed" panose="020B0502040204020203" pitchFamily="34" charset="0"/>
              </a:rPr>
              <a:t>STEP 2</a:t>
            </a:r>
            <a:endParaRPr lang="en-US" sz="20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hnschrift Light Condensed" panose="020B0502040204020203" pitchFamily="34" charset="0"/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8027973" y="1544184"/>
            <a:ext cx="3481856" cy="501626"/>
          </a:xfrm>
          <a:prstGeom prst="roundRect">
            <a:avLst/>
          </a:prstGeom>
          <a:solidFill>
            <a:srgbClr val="54699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9333395" y="1590129"/>
            <a:ext cx="1065957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Condensed" panose="020B0502040204020203" pitchFamily="34" charset="0"/>
              </a:rPr>
              <a:t>STEP 3</a:t>
            </a:r>
          </a:p>
        </p:txBody>
      </p:sp>
      <p:sp>
        <p:nvSpPr>
          <p:cNvPr id="37" name="Rectangle 36"/>
          <p:cNvSpPr/>
          <p:nvPr/>
        </p:nvSpPr>
        <p:spPr>
          <a:xfrm>
            <a:off x="785836" y="2126306"/>
            <a:ext cx="10723993" cy="3805478"/>
          </a:xfrm>
          <a:prstGeom prst="rect">
            <a:avLst/>
          </a:prstGeom>
          <a:solidFill>
            <a:srgbClr val="F2EDF3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9" name="Picture 38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95184" y="2368480"/>
            <a:ext cx="514645" cy="2928938"/>
          </a:xfrm>
          <a:prstGeom prst="rect">
            <a:avLst/>
          </a:prstGeom>
        </p:spPr>
      </p:pic>
      <p:sp>
        <p:nvSpPr>
          <p:cNvPr id="42" name="Rounded Rectangle 41">
            <a:hlinkClick r:id="rId4" action="ppaction://hlinksldjump"/>
          </p:cNvPr>
          <p:cNvSpPr/>
          <p:nvPr/>
        </p:nvSpPr>
        <p:spPr>
          <a:xfrm>
            <a:off x="9752084" y="6017309"/>
            <a:ext cx="944397" cy="408801"/>
          </a:xfrm>
          <a:prstGeom prst="roundRect">
            <a:avLst/>
          </a:prstGeom>
          <a:solidFill>
            <a:srgbClr val="BFBFB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hlinkClick r:id="rId5" action="ppaction://hlinksldjump"/>
          </p:cNvPr>
          <p:cNvSpPr/>
          <p:nvPr/>
        </p:nvSpPr>
        <p:spPr>
          <a:xfrm>
            <a:off x="9784721" y="6044969"/>
            <a:ext cx="879123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Condensed" panose="020B0502040204020203" pitchFamily="34" charset="0"/>
              </a:rPr>
              <a:t>PREVIOUS</a:t>
            </a:r>
            <a:endParaRPr lang="en-US" sz="16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hnschrift Light Condensed" panose="020B0502040204020203" pitchFamily="34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983978" y="2270853"/>
            <a:ext cx="15921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Bahnschrift Light Condensed" panose="020B0502040204020203" pitchFamily="34" charset="0"/>
              </a:rPr>
              <a:t>Progress status :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2390557" y="3177000"/>
            <a:ext cx="13388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Bahnschrift Light Condensed" panose="020B0502040204020203" pitchFamily="34" charset="0"/>
              </a:rPr>
              <a:t>Planning review :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2102646" y="7517264"/>
            <a:ext cx="1176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Bahnschrift Light Condensed" panose="020B0502040204020203" pitchFamily="34" charset="0"/>
              </a:rPr>
              <a:t>PE Approver :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2158751" y="8012306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Bahnschrift Light Condensed" panose="020B0502040204020203" pitchFamily="34" charset="0"/>
              </a:rPr>
              <a:t>QA Checker :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2081807" y="8041809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Bahnschrift Light Condensed" panose="020B0502040204020203" pitchFamily="34" charset="0"/>
              </a:rPr>
              <a:t>QA Approver :</a:t>
            </a:r>
          </a:p>
        </p:txBody>
      </p:sp>
      <p:sp>
        <p:nvSpPr>
          <p:cNvPr id="73" name="Rectangle 72"/>
          <p:cNvSpPr/>
          <p:nvPr/>
        </p:nvSpPr>
        <p:spPr>
          <a:xfrm>
            <a:off x="6792122" y="7541837"/>
            <a:ext cx="2627698" cy="36465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6792122" y="8048512"/>
            <a:ext cx="2627698" cy="36465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6792122" y="8079443"/>
            <a:ext cx="2627698" cy="36465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TextBox 78"/>
          <p:cNvSpPr txBox="1"/>
          <p:nvPr/>
        </p:nvSpPr>
        <p:spPr>
          <a:xfrm>
            <a:off x="3823398" y="3611682"/>
            <a:ext cx="6222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Bahnschrift Light Condensed" panose="020B0502040204020203" pitchFamily="34" charset="0"/>
              </a:rPr>
              <a:t>Actual :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6192278" y="7539500"/>
            <a:ext cx="599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Bahnschrift Light Condensed" panose="020B0502040204020203" pitchFamily="34" charset="0"/>
              </a:rPr>
              <a:t>Date :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6192278" y="8039683"/>
            <a:ext cx="599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Bahnschrift Light Condensed" panose="020B0502040204020203" pitchFamily="34" charset="0"/>
              </a:rPr>
              <a:t>Date :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6192278" y="8047186"/>
            <a:ext cx="599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Bahnschrift Light Condensed" panose="020B0502040204020203" pitchFamily="34" charset="0"/>
              </a:rPr>
              <a:t>Date :</a:t>
            </a:r>
          </a:p>
        </p:txBody>
      </p:sp>
      <p:sp>
        <p:nvSpPr>
          <p:cNvPr id="36" name="Rectangle 35"/>
          <p:cNvSpPr/>
          <p:nvPr/>
        </p:nvSpPr>
        <p:spPr>
          <a:xfrm>
            <a:off x="2533504" y="3664751"/>
            <a:ext cx="1195881" cy="22709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3248821" y="7510305"/>
            <a:ext cx="2627698" cy="364658"/>
            <a:chOff x="3185611" y="3843876"/>
            <a:chExt cx="2627698" cy="364658"/>
          </a:xfrm>
        </p:grpSpPr>
        <p:sp>
          <p:nvSpPr>
            <p:cNvPr id="56" name="Rectangle 55"/>
            <p:cNvSpPr/>
            <p:nvPr/>
          </p:nvSpPr>
          <p:spPr>
            <a:xfrm>
              <a:off x="3185611" y="3843876"/>
              <a:ext cx="2627698" cy="36465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Isosceles Triangle 83"/>
            <p:cNvSpPr/>
            <p:nvPr/>
          </p:nvSpPr>
          <p:spPr>
            <a:xfrm rot="10800000">
              <a:off x="5616136" y="3982248"/>
              <a:ext cx="108508" cy="106506"/>
            </a:xfrm>
            <a:prstGeom prst="triangle">
              <a:avLst/>
            </a:prstGeom>
            <a:ln>
              <a:solidFill>
                <a:srgbClr val="A5A5A5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248821" y="8016980"/>
            <a:ext cx="2627698" cy="364658"/>
            <a:chOff x="3185611" y="4350551"/>
            <a:chExt cx="2627698" cy="364658"/>
          </a:xfrm>
        </p:grpSpPr>
        <p:sp>
          <p:nvSpPr>
            <p:cNvPr id="58" name="Rectangle 57"/>
            <p:cNvSpPr/>
            <p:nvPr/>
          </p:nvSpPr>
          <p:spPr>
            <a:xfrm>
              <a:off x="3185611" y="4350551"/>
              <a:ext cx="2627698" cy="36465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Isosceles Triangle 84"/>
            <p:cNvSpPr/>
            <p:nvPr/>
          </p:nvSpPr>
          <p:spPr>
            <a:xfrm rot="10800000">
              <a:off x="5616135" y="4464854"/>
              <a:ext cx="108508" cy="106506"/>
            </a:xfrm>
            <a:prstGeom prst="triangle">
              <a:avLst/>
            </a:prstGeom>
            <a:ln>
              <a:solidFill>
                <a:srgbClr val="A5A5A5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3248821" y="8047911"/>
            <a:ext cx="2627698" cy="364658"/>
            <a:chOff x="3185611" y="4874162"/>
            <a:chExt cx="2627698" cy="364658"/>
          </a:xfrm>
        </p:grpSpPr>
        <p:sp>
          <p:nvSpPr>
            <p:cNvPr id="60" name="Rectangle 59"/>
            <p:cNvSpPr/>
            <p:nvPr/>
          </p:nvSpPr>
          <p:spPr>
            <a:xfrm>
              <a:off x="3185611" y="4874162"/>
              <a:ext cx="2627698" cy="36465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Isosceles Triangle 85"/>
            <p:cNvSpPr/>
            <p:nvPr/>
          </p:nvSpPr>
          <p:spPr>
            <a:xfrm rot="10800000">
              <a:off x="5616135" y="4999473"/>
              <a:ext cx="108508" cy="106506"/>
            </a:xfrm>
            <a:prstGeom prst="triangle">
              <a:avLst/>
            </a:prstGeom>
            <a:ln>
              <a:solidFill>
                <a:srgbClr val="A5A5A5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62" name="Rounded Rectangle 61">
            <a:hlinkClick r:id="rId6" action="ppaction://hlinksldjump"/>
          </p:cNvPr>
          <p:cNvSpPr/>
          <p:nvPr/>
        </p:nvSpPr>
        <p:spPr>
          <a:xfrm>
            <a:off x="10729068" y="6017309"/>
            <a:ext cx="944397" cy="408801"/>
          </a:xfrm>
          <a:prstGeom prst="roundRect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/>
          <p:cNvSpPr/>
          <p:nvPr/>
        </p:nvSpPr>
        <p:spPr>
          <a:xfrm>
            <a:off x="10822672" y="6044969"/>
            <a:ext cx="773894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Condensed" panose="020B0502040204020203" pitchFamily="34" charset="0"/>
              </a:rPr>
              <a:t>Submit</a:t>
            </a:r>
            <a:endParaRPr lang="en-US" sz="16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hnschrift Light Condensed" panose="020B0502040204020203" pitchFamily="34" charset="0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1990640" y="2761800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Bahnschrift Light Condensed" panose="020B0502040204020203" pitchFamily="34" charset="0"/>
              </a:rPr>
              <a:t>Status :</a:t>
            </a:r>
          </a:p>
        </p:txBody>
      </p:sp>
      <p:sp>
        <p:nvSpPr>
          <p:cNvPr id="65" name="Rectangle 64"/>
          <p:cNvSpPr/>
          <p:nvPr/>
        </p:nvSpPr>
        <p:spPr>
          <a:xfrm>
            <a:off x="2742634" y="2881908"/>
            <a:ext cx="194737" cy="18466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TextBox 65"/>
          <p:cNvSpPr txBox="1"/>
          <p:nvPr/>
        </p:nvSpPr>
        <p:spPr>
          <a:xfrm>
            <a:off x="2934300" y="2785321"/>
            <a:ext cx="14895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Bahnschrift Light Condensed" panose="020B0502040204020203" pitchFamily="34" charset="0"/>
              </a:rPr>
              <a:t>During preparation</a:t>
            </a:r>
          </a:p>
        </p:txBody>
      </p:sp>
      <p:sp>
        <p:nvSpPr>
          <p:cNvPr id="67" name="Rectangle 66"/>
          <p:cNvSpPr/>
          <p:nvPr/>
        </p:nvSpPr>
        <p:spPr>
          <a:xfrm>
            <a:off x="4494607" y="2872946"/>
            <a:ext cx="194737" cy="18466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/>
          <p:cNvSpPr txBox="1"/>
          <p:nvPr/>
        </p:nvSpPr>
        <p:spPr>
          <a:xfrm>
            <a:off x="4740391" y="2785321"/>
            <a:ext cx="12346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Bahnschrift Light Condensed" panose="020B0502040204020203" pitchFamily="34" charset="0"/>
              </a:rPr>
              <a:t>Plan completed</a:t>
            </a:r>
          </a:p>
        </p:txBody>
      </p:sp>
      <p:sp>
        <p:nvSpPr>
          <p:cNvPr id="72" name="Rectangle 71"/>
          <p:cNvSpPr/>
          <p:nvPr/>
        </p:nvSpPr>
        <p:spPr>
          <a:xfrm>
            <a:off x="6103040" y="2867967"/>
            <a:ext cx="194737" cy="18466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TextBox 73"/>
          <p:cNvSpPr txBox="1"/>
          <p:nvPr/>
        </p:nvSpPr>
        <p:spPr>
          <a:xfrm>
            <a:off x="6315756" y="2782012"/>
            <a:ext cx="8563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Bahnschrift Light Condensed" panose="020B0502040204020203" pitchFamily="34" charset="0"/>
              </a:rPr>
              <a:t>Cancelled</a:t>
            </a:r>
          </a:p>
        </p:txBody>
      </p:sp>
      <p:sp>
        <p:nvSpPr>
          <p:cNvPr id="76" name="Rectangle 75"/>
          <p:cNvSpPr/>
          <p:nvPr/>
        </p:nvSpPr>
        <p:spPr>
          <a:xfrm>
            <a:off x="2081807" y="3260874"/>
            <a:ext cx="194737" cy="18466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extBox 77"/>
          <p:cNvSpPr txBox="1"/>
          <p:nvPr/>
        </p:nvSpPr>
        <p:spPr>
          <a:xfrm>
            <a:off x="2027369" y="3608304"/>
            <a:ext cx="5341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Bahnschrift Light Condensed" panose="020B0502040204020203" pitchFamily="34" charset="0"/>
              </a:rPr>
              <a:t>Plan : </a:t>
            </a:r>
          </a:p>
        </p:txBody>
      </p:sp>
      <p:sp>
        <p:nvSpPr>
          <p:cNvPr id="87" name="Isosceles Triangle 86"/>
          <p:cNvSpPr/>
          <p:nvPr/>
        </p:nvSpPr>
        <p:spPr>
          <a:xfrm rot="10800000">
            <a:off x="1456409" y="7226077"/>
            <a:ext cx="124105" cy="99164"/>
          </a:xfrm>
          <a:prstGeom prst="triangle">
            <a:avLst/>
          </a:prstGeom>
          <a:ln>
            <a:solidFill>
              <a:srgbClr val="A5A5A5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5864815" y="3616898"/>
            <a:ext cx="4267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Bahnschrift Light Condensed" panose="020B0502040204020203" pitchFamily="34" charset="0"/>
              </a:rPr>
              <a:t>PIC :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2081807" y="7111877"/>
            <a:ext cx="1566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Bahnschrift Light Condensed" panose="020B0502040204020203" pitchFamily="34" charset="0"/>
              </a:rPr>
              <a:t>Part examination :</a:t>
            </a:r>
          </a:p>
        </p:txBody>
      </p:sp>
      <p:sp>
        <p:nvSpPr>
          <p:cNvPr id="96" name="Rectangle 95"/>
          <p:cNvSpPr/>
          <p:nvPr/>
        </p:nvSpPr>
        <p:spPr>
          <a:xfrm>
            <a:off x="2081807" y="4196398"/>
            <a:ext cx="194737" cy="18466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/>
          <p:cNvSpPr/>
          <p:nvPr/>
        </p:nvSpPr>
        <p:spPr>
          <a:xfrm>
            <a:off x="2081807" y="5062632"/>
            <a:ext cx="194737" cy="18466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TextBox 111"/>
          <p:cNvSpPr txBox="1"/>
          <p:nvPr/>
        </p:nvSpPr>
        <p:spPr>
          <a:xfrm>
            <a:off x="7651220" y="3608303"/>
            <a:ext cx="15536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Bahnschrift Light Condensed" panose="020B0502040204020203" pitchFamily="34" charset="0"/>
              </a:rPr>
              <a:t>Report–Minute - Other :</a:t>
            </a:r>
          </a:p>
        </p:txBody>
      </p:sp>
      <p:sp>
        <p:nvSpPr>
          <p:cNvPr id="113" name="Rectangle 112"/>
          <p:cNvSpPr/>
          <p:nvPr/>
        </p:nvSpPr>
        <p:spPr>
          <a:xfrm>
            <a:off x="4434667" y="3661292"/>
            <a:ext cx="1195881" cy="22709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Rectangle 113"/>
          <p:cNvSpPr/>
          <p:nvPr/>
        </p:nvSpPr>
        <p:spPr>
          <a:xfrm>
            <a:off x="6289669" y="3663322"/>
            <a:ext cx="1195881" cy="22709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/>
          <p:cNvSpPr/>
          <p:nvPr/>
        </p:nvSpPr>
        <p:spPr>
          <a:xfrm>
            <a:off x="9192203" y="3658126"/>
            <a:ext cx="1516207" cy="22531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TextBox 115"/>
          <p:cNvSpPr txBox="1"/>
          <p:nvPr/>
        </p:nvSpPr>
        <p:spPr>
          <a:xfrm>
            <a:off x="2390557" y="4110358"/>
            <a:ext cx="14077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Bahnschrift Light Condensed" panose="020B0502040204020203" pitchFamily="34" charset="0"/>
              </a:rPr>
              <a:t>Part examination :</a:t>
            </a:r>
          </a:p>
        </p:txBody>
      </p:sp>
      <p:sp>
        <p:nvSpPr>
          <p:cNvPr id="117" name="TextBox 116"/>
          <p:cNvSpPr txBox="1"/>
          <p:nvPr/>
        </p:nvSpPr>
        <p:spPr>
          <a:xfrm>
            <a:off x="2030848" y="4544898"/>
            <a:ext cx="6222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Bahnschrift Light Condensed" panose="020B0502040204020203" pitchFamily="34" charset="0"/>
              </a:rPr>
              <a:t>Actual :</a:t>
            </a:r>
          </a:p>
        </p:txBody>
      </p:sp>
      <p:sp>
        <p:nvSpPr>
          <p:cNvPr id="118" name="TextBox 117"/>
          <p:cNvSpPr txBox="1"/>
          <p:nvPr/>
        </p:nvSpPr>
        <p:spPr>
          <a:xfrm>
            <a:off x="4941816" y="4540157"/>
            <a:ext cx="4267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Bahnschrift Light Condensed" panose="020B0502040204020203" pitchFamily="34" charset="0"/>
              </a:rPr>
              <a:t>PIC :</a:t>
            </a:r>
          </a:p>
        </p:txBody>
      </p:sp>
      <p:sp>
        <p:nvSpPr>
          <p:cNvPr id="119" name="Rectangle 118"/>
          <p:cNvSpPr/>
          <p:nvPr/>
        </p:nvSpPr>
        <p:spPr>
          <a:xfrm>
            <a:off x="2642117" y="4594508"/>
            <a:ext cx="2098274" cy="20602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TextBox 120"/>
          <p:cNvSpPr txBox="1"/>
          <p:nvPr/>
        </p:nvSpPr>
        <p:spPr>
          <a:xfrm>
            <a:off x="7617064" y="4547935"/>
            <a:ext cx="15536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Bahnschrift Light Condensed" panose="020B0502040204020203" pitchFamily="34" charset="0"/>
              </a:rPr>
              <a:t>Report–Minute - Other :</a:t>
            </a:r>
          </a:p>
        </p:txBody>
      </p:sp>
      <p:sp>
        <p:nvSpPr>
          <p:cNvPr id="122" name="Rectangle 121"/>
          <p:cNvSpPr/>
          <p:nvPr/>
        </p:nvSpPr>
        <p:spPr>
          <a:xfrm>
            <a:off x="9158047" y="4597758"/>
            <a:ext cx="1516207" cy="22531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ectangle 122"/>
          <p:cNvSpPr/>
          <p:nvPr/>
        </p:nvSpPr>
        <p:spPr>
          <a:xfrm>
            <a:off x="5312539" y="4594508"/>
            <a:ext cx="2098274" cy="20602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TextBox 123"/>
          <p:cNvSpPr txBox="1"/>
          <p:nvPr/>
        </p:nvSpPr>
        <p:spPr>
          <a:xfrm>
            <a:off x="2345991" y="4986371"/>
            <a:ext cx="16161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Bahnschrift Light Condensed" panose="020B0502040204020203" pitchFamily="34" charset="0"/>
              </a:rPr>
              <a:t>Process explanation :</a:t>
            </a:r>
          </a:p>
        </p:txBody>
      </p:sp>
      <p:sp>
        <p:nvSpPr>
          <p:cNvPr id="125" name="TextBox 124"/>
          <p:cNvSpPr txBox="1"/>
          <p:nvPr/>
        </p:nvSpPr>
        <p:spPr>
          <a:xfrm>
            <a:off x="1986282" y="5420911"/>
            <a:ext cx="6222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Bahnschrift Light Condensed" panose="020B0502040204020203" pitchFamily="34" charset="0"/>
              </a:rPr>
              <a:t>Actual :</a:t>
            </a:r>
          </a:p>
        </p:txBody>
      </p:sp>
      <p:sp>
        <p:nvSpPr>
          <p:cNvPr id="126" name="TextBox 125"/>
          <p:cNvSpPr txBox="1"/>
          <p:nvPr/>
        </p:nvSpPr>
        <p:spPr>
          <a:xfrm>
            <a:off x="4897250" y="5416170"/>
            <a:ext cx="4267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Bahnschrift Light Condensed" panose="020B0502040204020203" pitchFamily="34" charset="0"/>
              </a:rPr>
              <a:t>PIC :</a:t>
            </a:r>
          </a:p>
        </p:txBody>
      </p:sp>
      <p:sp>
        <p:nvSpPr>
          <p:cNvPr id="127" name="Rectangle 126"/>
          <p:cNvSpPr/>
          <p:nvPr/>
        </p:nvSpPr>
        <p:spPr>
          <a:xfrm>
            <a:off x="2597551" y="5470521"/>
            <a:ext cx="2098274" cy="20602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TextBox 127"/>
          <p:cNvSpPr txBox="1"/>
          <p:nvPr/>
        </p:nvSpPr>
        <p:spPr>
          <a:xfrm>
            <a:off x="7617064" y="5423948"/>
            <a:ext cx="15536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Bahnschrift Light Condensed" panose="020B0502040204020203" pitchFamily="34" charset="0"/>
              </a:rPr>
              <a:t>Report–Minute - Other :</a:t>
            </a:r>
          </a:p>
        </p:txBody>
      </p:sp>
      <p:sp>
        <p:nvSpPr>
          <p:cNvPr id="129" name="Rectangle 128"/>
          <p:cNvSpPr/>
          <p:nvPr/>
        </p:nvSpPr>
        <p:spPr>
          <a:xfrm>
            <a:off x="9158047" y="5473771"/>
            <a:ext cx="1516207" cy="22531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Rectangle 129"/>
          <p:cNvSpPr/>
          <p:nvPr/>
        </p:nvSpPr>
        <p:spPr>
          <a:xfrm>
            <a:off x="5312539" y="5470521"/>
            <a:ext cx="2098274" cy="20602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6" name="Group 105"/>
          <p:cNvGrpSpPr/>
          <p:nvPr/>
        </p:nvGrpSpPr>
        <p:grpSpPr>
          <a:xfrm>
            <a:off x="-7621" y="-7471"/>
            <a:ext cx="12199621" cy="1071014"/>
            <a:chOff x="-7621" y="-7471"/>
            <a:chExt cx="12199621" cy="1071014"/>
          </a:xfrm>
        </p:grpSpPr>
        <p:sp>
          <p:nvSpPr>
            <p:cNvPr id="108" name="Rectangle 107"/>
            <p:cNvSpPr/>
            <p:nvPr/>
          </p:nvSpPr>
          <p:spPr>
            <a:xfrm>
              <a:off x="-7621" y="-7471"/>
              <a:ext cx="12192000" cy="1053846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9" name="Rectangle 108"/>
            <p:cNvSpPr/>
            <p:nvPr/>
          </p:nvSpPr>
          <p:spPr>
            <a:xfrm>
              <a:off x="4526915" y="218397"/>
              <a:ext cx="7656334" cy="824865"/>
            </a:xfrm>
            <a:prstGeom prst="rect">
              <a:avLst/>
            </a:prstGeom>
            <a:solidFill>
              <a:srgbClr val="002060">
                <a:alpha val="67000"/>
              </a:srgb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0" name="Rectangle 109"/>
            <p:cNvSpPr/>
            <p:nvPr/>
          </p:nvSpPr>
          <p:spPr>
            <a:xfrm>
              <a:off x="11353799" y="164383"/>
              <a:ext cx="814479" cy="899160"/>
            </a:xfrm>
            <a:prstGeom prst="rect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1" name="Group 110"/>
            <p:cNvGrpSpPr/>
            <p:nvPr/>
          </p:nvGrpSpPr>
          <p:grpSpPr>
            <a:xfrm>
              <a:off x="0" y="0"/>
              <a:ext cx="12192000" cy="954816"/>
              <a:chOff x="0" y="0"/>
              <a:chExt cx="12192000" cy="954816"/>
            </a:xfrm>
          </p:grpSpPr>
          <p:pic>
            <p:nvPicPr>
              <p:cNvPr id="120" name="Picture 119"/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6856" t="21946" r="24681" b="32883"/>
              <a:stretch/>
            </p:blipFill>
            <p:spPr>
              <a:xfrm>
                <a:off x="157135" y="336869"/>
                <a:ext cx="628701" cy="585996"/>
              </a:xfrm>
              <a:prstGeom prst="rect">
                <a:avLst/>
              </a:prstGeom>
            </p:spPr>
          </p:pic>
          <p:sp>
            <p:nvSpPr>
              <p:cNvPr id="131" name="Rectangle 130"/>
              <p:cNvSpPr/>
              <p:nvPr/>
            </p:nvSpPr>
            <p:spPr>
              <a:xfrm>
                <a:off x="0" y="0"/>
                <a:ext cx="12192000" cy="213360"/>
              </a:xfrm>
              <a:prstGeom prst="rect">
                <a:avLst/>
              </a:prstGeom>
              <a:solidFill>
                <a:srgbClr val="00206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TextBox 131"/>
              <p:cNvSpPr txBox="1"/>
              <p:nvPr/>
            </p:nvSpPr>
            <p:spPr>
              <a:xfrm>
                <a:off x="921131" y="403752"/>
                <a:ext cx="279114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latin typeface="Bahnschrift Condensed" panose="020B0502040204020203" pitchFamily="34" charset="0"/>
                  </a:rPr>
                  <a:t>Process Change Report System</a:t>
                </a:r>
              </a:p>
            </p:txBody>
          </p:sp>
          <p:sp>
            <p:nvSpPr>
              <p:cNvPr id="133" name="Rectangle 132"/>
              <p:cNvSpPr/>
              <p:nvPr/>
            </p:nvSpPr>
            <p:spPr>
              <a:xfrm rot="2744622">
                <a:off x="4231290" y="351013"/>
                <a:ext cx="591277" cy="57612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TextBox 133">
                <a:hlinkClick r:id="rId8" action="ppaction://hlinksldjump"/>
              </p:cNvPr>
              <p:cNvSpPr txBox="1"/>
              <p:nvPr/>
            </p:nvSpPr>
            <p:spPr>
              <a:xfrm>
                <a:off x="5511691" y="445201"/>
                <a:ext cx="13885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u="sng" dirty="0">
                    <a:solidFill>
                      <a:schemeClr val="bg1"/>
                    </a:solidFill>
                    <a:latin typeface="Bahnschrift Condensed" panose="020B0502040204020203" pitchFamily="34" charset="0"/>
                  </a:rPr>
                  <a:t>Change Process</a:t>
                </a:r>
              </a:p>
            </p:txBody>
          </p:sp>
          <p:sp>
            <p:nvSpPr>
              <p:cNvPr id="135" name="TextBox 134">
                <a:hlinkClick r:id="rId9" action="ppaction://hlinksldjump"/>
              </p:cNvPr>
              <p:cNvSpPr txBox="1"/>
              <p:nvPr/>
            </p:nvSpPr>
            <p:spPr>
              <a:xfrm>
                <a:off x="7761310" y="419141"/>
                <a:ext cx="87075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u="sng" dirty="0">
                    <a:solidFill>
                      <a:schemeClr val="bg1"/>
                    </a:solidFill>
                    <a:latin typeface="Bahnschrift Condensed" panose="020B0502040204020203" pitchFamily="34" charset="0"/>
                  </a:rPr>
                  <a:t>Approval</a:t>
                </a:r>
              </a:p>
            </p:txBody>
          </p:sp>
          <p:sp>
            <p:nvSpPr>
              <p:cNvPr id="136" name="TextBox 135">
                <a:hlinkClick r:id="rId10" action="ppaction://hlinksldjump"/>
              </p:cNvPr>
              <p:cNvSpPr txBox="1"/>
              <p:nvPr/>
            </p:nvSpPr>
            <p:spPr>
              <a:xfrm>
                <a:off x="9524652" y="397474"/>
                <a:ext cx="6928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u="sng" dirty="0">
                    <a:solidFill>
                      <a:schemeClr val="bg1"/>
                    </a:solidFill>
                    <a:latin typeface="Bahnschrift Condensed" panose="020B0502040204020203" pitchFamily="34" charset="0"/>
                  </a:rPr>
                  <a:t>Report</a:t>
                </a:r>
              </a:p>
            </p:txBody>
          </p:sp>
          <p:grpSp>
            <p:nvGrpSpPr>
              <p:cNvPr id="137" name="Group 136"/>
              <p:cNvGrpSpPr/>
              <p:nvPr/>
            </p:nvGrpSpPr>
            <p:grpSpPr>
              <a:xfrm>
                <a:off x="11256811" y="267277"/>
                <a:ext cx="687539" cy="687539"/>
                <a:chOff x="6777990" y="3188970"/>
                <a:chExt cx="822960" cy="822960"/>
              </a:xfrm>
            </p:grpSpPr>
            <p:sp>
              <p:nvSpPr>
                <p:cNvPr id="138" name="Oval 137"/>
                <p:cNvSpPr/>
                <p:nvPr/>
              </p:nvSpPr>
              <p:spPr>
                <a:xfrm>
                  <a:off x="6777990" y="3188970"/>
                  <a:ext cx="822960" cy="822960"/>
                </a:xfrm>
                <a:prstGeom prst="ellipse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th-TH"/>
                </a:p>
              </p:txBody>
            </p:sp>
            <p:pic>
              <p:nvPicPr>
                <p:cNvPr id="139" name="Picture 138"/>
                <p:cNvPicPr>
                  <a:picLocks noChangeAspect="1"/>
                </p:cNvPicPr>
                <p:nvPr/>
              </p:nvPicPr>
              <p:blipFill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933831" y="3344811"/>
                  <a:ext cx="511277" cy="511277"/>
                </a:xfrm>
                <a:prstGeom prst="rect">
                  <a:avLst/>
                </a:prstGeom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12241272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77371" y="1364228"/>
            <a:ext cx="11408229" cy="5147407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785836" y="1540283"/>
            <a:ext cx="3431833" cy="501626"/>
          </a:xfrm>
          <a:prstGeom prst="roundRect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968774" y="1591119"/>
            <a:ext cx="1065957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Condensed" panose="020B0502040204020203" pitchFamily="34" charset="0"/>
              </a:rPr>
              <a:t>STEP 1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4217669" y="1544879"/>
            <a:ext cx="3810304" cy="501626"/>
          </a:xfrm>
          <a:prstGeom prst="roundRect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5625779" y="1590129"/>
            <a:ext cx="1065957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Condensed" panose="020B0502040204020203" pitchFamily="34" charset="0"/>
              </a:rPr>
              <a:t>STEP 2</a:t>
            </a:r>
            <a:endParaRPr lang="en-US" sz="20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hnschrift Light Condensed" panose="020B0502040204020203" pitchFamily="34" charset="0"/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8027973" y="1544184"/>
            <a:ext cx="3481856" cy="501626"/>
          </a:xfrm>
          <a:prstGeom prst="roundRect">
            <a:avLst/>
          </a:prstGeom>
          <a:solidFill>
            <a:srgbClr val="54699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9333395" y="1590129"/>
            <a:ext cx="1065957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Condensed" panose="020B0502040204020203" pitchFamily="34" charset="0"/>
              </a:rPr>
              <a:t>STEP 3</a:t>
            </a:r>
          </a:p>
        </p:txBody>
      </p:sp>
      <p:sp>
        <p:nvSpPr>
          <p:cNvPr id="37" name="Rectangle 36"/>
          <p:cNvSpPr/>
          <p:nvPr/>
        </p:nvSpPr>
        <p:spPr>
          <a:xfrm>
            <a:off x="785836" y="2126306"/>
            <a:ext cx="10723993" cy="3805478"/>
          </a:xfrm>
          <a:prstGeom prst="rect">
            <a:avLst/>
          </a:prstGeom>
          <a:solidFill>
            <a:srgbClr val="F2EDF3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9" name="Picture 38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95184" y="2368480"/>
            <a:ext cx="514645" cy="2928938"/>
          </a:xfrm>
          <a:prstGeom prst="rect">
            <a:avLst/>
          </a:prstGeom>
        </p:spPr>
      </p:pic>
      <p:sp>
        <p:nvSpPr>
          <p:cNvPr id="42" name="Rounded Rectangle 41">
            <a:hlinkClick r:id="rId4" action="ppaction://hlinksldjump"/>
          </p:cNvPr>
          <p:cNvSpPr/>
          <p:nvPr/>
        </p:nvSpPr>
        <p:spPr>
          <a:xfrm>
            <a:off x="9752084" y="6017309"/>
            <a:ext cx="944397" cy="408801"/>
          </a:xfrm>
          <a:prstGeom prst="roundRect">
            <a:avLst/>
          </a:prstGeom>
          <a:solidFill>
            <a:srgbClr val="BFBFB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hlinkClick r:id="rId5" action="ppaction://hlinksldjump"/>
          </p:cNvPr>
          <p:cNvSpPr/>
          <p:nvPr/>
        </p:nvSpPr>
        <p:spPr>
          <a:xfrm>
            <a:off x="9784721" y="6044969"/>
            <a:ext cx="879123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Condensed" panose="020B0502040204020203" pitchFamily="34" charset="0"/>
              </a:rPr>
              <a:t>PREVIOUS</a:t>
            </a:r>
            <a:endParaRPr lang="en-US" sz="16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hnschrift Light Condensed" panose="020B0502040204020203" pitchFamily="34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1928016" y="7003630"/>
            <a:ext cx="1864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Bahnschrift Light Condensed" panose="020B0502040204020203" pitchFamily="34" charset="0"/>
              </a:rPr>
              <a:t>Process presentation :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2102646" y="7517264"/>
            <a:ext cx="1176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Bahnschrift Light Condensed" panose="020B0502040204020203" pitchFamily="34" charset="0"/>
              </a:rPr>
              <a:t>PE Approver :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2158751" y="8012306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Bahnschrift Light Condensed" panose="020B0502040204020203" pitchFamily="34" charset="0"/>
              </a:rPr>
              <a:t>QA Checker :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2081807" y="8041809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Bahnschrift Light Condensed" panose="020B0502040204020203" pitchFamily="34" charset="0"/>
              </a:rPr>
              <a:t>QA Approver :</a:t>
            </a:r>
          </a:p>
        </p:txBody>
      </p:sp>
      <p:sp>
        <p:nvSpPr>
          <p:cNvPr id="73" name="Rectangle 72"/>
          <p:cNvSpPr/>
          <p:nvPr/>
        </p:nvSpPr>
        <p:spPr>
          <a:xfrm>
            <a:off x="6792122" y="7541837"/>
            <a:ext cx="2627698" cy="36465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6792122" y="8048512"/>
            <a:ext cx="2627698" cy="36465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6792122" y="8079443"/>
            <a:ext cx="2627698" cy="36465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TextBox 79"/>
          <p:cNvSpPr txBox="1"/>
          <p:nvPr/>
        </p:nvSpPr>
        <p:spPr>
          <a:xfrm>
            <a:off x="6192278" y="7539500"/>
            <a:ext cx="599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Bahnschrift Light Condensed" panose="020B0502040204020203" pitchFamily="34" charset="0"/>
              </a:rPr>
              <a:t>Date :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6192278" y="8039683"/>
            <a:ext cx="599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Bahnschrift Light Condensed" panose="020B0502040204020203" pitchFamily="34" charset="0"/>
              </a:rPr>
              <a:t>Date :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6192278" y="8047186"/>
            <a:ext cx="599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Bahnschrift Light Condensed" panose="020B0502040204020203" pitchFamily="34" charset="0"/>
              </a:rPr>
              <a:t>Date :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3248821" y="7510305"/>
            <a:ext cx="2627698" cy="364658"/>
            <a:chOff x="3185611" y="3843876"/>
            <a:chExt cx="2627698" cy="364658"/>
          </a:xfrm>
        </p:grpSpPr>
        <p:sp>
          <p:nvSpPr>
            <p:cNvPr id="56" name="Rectangle 55"/>
            <p:cNvSpPr/>
            <p:nvPr/>
          </p:nvSpPr>
          <p:spPr>
            <a:xfrm>
              <a:off x="3185611" y="3843876"/>
              <a:ext cx="2627698" cy="36465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Isosceles Triangle 83"/>
            <p:cNvSpPr/>
            <p:nvPr/>
          </p:nvSpPr>
          <p:spPr>
            <a:xfrm rot="10800000">
              <a:off x="5616136" y="3982248"/>
              <a:ext cx="108508" cy="106506"/>
            </a:xfrm>
            <a:prstGeom prst="triangle">
              <a:avLst/>
            </a:prstGeom>
            <a:ln>
              <a:solidFill>
                <a:srgbClr val="A5A5A5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248821" y="8016980"/>
            <a:ext cx="2627698" cy="364658"/>
            <a:chOff x="3185611" y="4350551"/>
            <a:chExt cx="2627698" cy="364658"/>
          </a:xfrm>
        </p:grpSpPr>
        <p:sp>
          <p:nvSpPr>
            <p:cNvPr id="58" name="Rectangle 57"/>
            <p:cNvSpPr/>
            <p:nvPr/>
          </p:nvSpPr>
          <p:spPr>
            <a:xfrm>
              <a:off x="3185611" y="4350551"/>
              <a:ext cx="2627698" cy="36465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Isosceles Triangle 84"/>
            <p:cNvSpPr/>
            <p:nvPr/>
          </p:nvSpPr>
          <p:spPr>
            <a:xfrm rot="10800000">
              <a:off x="5616135" y="4464854"/>
              <a:ext cx="108508" cy="106506"/>
            </a:xfrm>
            <a:prstGeom prst="triangle">
              <a:avLst/>
            </a:prstGeom>
            <a:ln>
              <a:solidFill>
                <a:srgbClr val="A5A5A5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3248821" y="8047911"/>
            <a:ext cx="2627698" cy="364658"/>
            <a:chOff x="3185611" y="4874162"/>
            <a:chExt cx="2627698" cy="364658"/>
          </a:xfrm>
        </p:grpSpPr>
        <p:sp>
          <p:nvSpPr>
            <p:cNvPr id="60" name="Rectangle 59"/>
            <p:cNvSpPr/>
            <p:nvPr/>
          </p:nvSpPr>
          <p:spPr>
            <a:xfrm>
              <a:off x="3185611" y="4874162"/>
              <a:ext cx="2627698" cy="36465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Isosceles Triangle 85"/>
            <p:cNvSpPr/>
            <p:nvPr/>
          </p:nvSpPr>
          <p:spPr>
            <a:xfrm rot="10800000">
              <a:off x="5616135" y="4999473"/>
              <a:ext cx="108508" cy="106506"/>
            </a:xfrm>
            <a:prstGeom prst="triangle">
              <a:avLst/>
            </a:prstGeom>
            <a:ln>
              <a:solidFill>
                <a:srgbClr val="A5A5A5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62" name="Rounded Rectangle 61">
            <a:hlinkClick r:id="rId6" action="ppaction://hlinksldjump"/>
          </p:cNvPr>
          <p:cNvSpPr/>
          <p:nvPr/>
        </p:nvSpPr>
        <p:spPr>
          <a:xfrm>
            <a:off x="10729068" y="6017309"/>
            <a:ext cx="944397" cy="408801"/>
          </a:xfrm>
          <a:prstGeom prst="roundRect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/>
          <p:cNvSpPr/>
          <p:nvPr/>
        </p:nvSpPr>
        <p:spPr>
          <a:xfrm>
            <a:off x="10822672" y="6044969"/>
            <a:ext cx="773894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Condensed" panose="020B0502040204020203" pitchFamily="34" charset="0"/>
              </a:rPr>
              <a:t>Submit</a:t>
            </a:r>
            <a:endParaRPr lang="en-US" sz="16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hnschrift Light Condensed" panose="020B0502040204020203" pitchFamily="34" charset="0"/>
            </a:endParaRPr>
          </a:p>
        </p:txBody>
      </p:sp>
      <p:sp>
        <p:nvSpPr>
          <p:cNvPr id="87" name="Isosceles Triangle 86"/>
          <p:cNvSpPr/>
          <p:nvPr/>
        </p:nvSpPr>
        <p:spPr>
          <a:xfrm rot="10800000">
            <a:off x="1456409" y="7226077"/>
            <a:ext cx="124105" cy="99164"/>
          </a:xfrm>
          <a:prstGeom prst="triangle">
            <a:avLst/>
          </a:prstGeom>
          <a:ln>
            <a:solidFill>
              <a:srgbClr val="A5A5A5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3894633" y="7022847"/>
            <a:ext cx="1838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Bahnschrift Light Condensed" panose="020B0502040204020203" pitchFamily="34" charset="0"/>
              </a:rPr>
              <a:t>Total review meeting :</a:t>
            </a:r>
          </a:p>
        </p:txBody>
      </p:sp>
      <p:sp>
        <p:nvSpPr>
          <p:cNvPr id="104" name="TextBox 103"/>
          <p:cNvSpPr txBox="1"/>
          <p:nvPr/>
        </p:nvSpPr>
        <p:spPr>
          <a:xfrm>
            <a:off x="5918843" y="7003630"/>
            <a:ext cx="17908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Bahnschrift Light Condensed" panose="020B0502040204020203" pitchFamily="34" charset="0"/>
              </a:rPr>
              <a:t>Total follow meeting :</a:t>
            </a:r>
          </a:p>
        </p:txBody>
      </p:sp>
      <p:sp>
        <p:nvSpPr>
          <p:cNvPr id="133" name="TextBox 132"/>
          <p:cNvSpPr txBox="1"/>
          <p:nvPr/>
        </p:nvSpPr>
        <p:spPr>
          <a:xfrm>
            <a:off x="2284650" y="2359762"/>
            <a:ext cx="16770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Bahnschrift Light Condensed" panose="020B0502040204020203" pitchFamily="34" charset="0"/>
              </a:rPr>
              <a:t>Process presentation :</a:t>
            </a:r>
          </a:p>
        </p:txBody>
      </p:sp>
      <p:sp>
        <p:nvSpPr>
          <p:cNvPr id="136" name="Rectangle 135"/>
          <p:cNvSpPr/>
          <p:nvPr/>
        </p:nvSpPr>
        <p:spPr>
          <a:xfrm>
            <a:off x="1975900" y="2443636"/>
            <a:ext cx="194737" cy="18466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Rectangle 138"/>
          <p:cNvSpPr/>
          <p:nvPr/>
        </p:nvSpPr>
        <p:spPr>
          <a:xfrm>
            <a:off x="1975900" y="3379160"/>
            <a:ext cx="194737" cy="18466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TextBox 143"/>
          <p:cNvSpPr txBox="1"/>
          <p:nvPr/>
        </p:nvSpPr>
        <p:spPr>
          <a:xfrm>
            <a:off x="2284650" y="3293120"/>
            <a:ext cx="16562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Bahnschrift Light Condensed" panose="020B0502040204020203" pitchFamily="34" charset="0"/>
              </a:rPr>
              <a:t>Total review meeting :</a:t>
            </a:r>
          </a:p>
        </p:txBody>
      </p:sp>
      <p:sp>
        <p:nvSpPr>
          <p:cNvPr id="145" name="TextBox 144"/>
          <p:cNvSpPr txBox="1"/>
          <p:nvPr/>
        </p:nvSpPr>
        <p:spPr>
          <a:xfrm>
            <a:off x="1924941" y="3727660"/>
            <a:ext cx="6222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Bahnschrift Light Condensed" panose="020B0502040204020203" pitchFamily="34" charset="0"/>
              </a:rPr>
              <a:t>Actual :</a:t>
            </a:r>
          </a:p>
        </p:txBody>
      </p:sp>
      <p:sp>
        <p:nvSpPr>
          <p:cNvPr id="146" name="TextBox 145"/>
          <p:cNvSpPr txBox="1"/>
          <p:nvPr/>
        </p:nvSpPr>
        <p:spPr>
          <a:xfrm>
            <a:off x="4835909" y="3722919"/>
            <a:ext cx="4267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Bahnschrift Light Condensed" panose="020B0502040204020203" pitchFamily="34" charset="0"/>
              </a:rPr>
              <a:t>PIC :</a:t>
            </a:r>
          </a:p>
        </p:txBody>
      </p:sp>
      <p:sp>
        <p:nvSpPr>
          <p:cNvPr id="147" name="Rectangle 146"/>
          <p:cNvSpPr/>
          <p:nvPr/>
        </p:nvSpPr>
        <p:spPr>
          <a:xfrm>
            <a:off x="2536210" y="3777270"/>
            <a:ext cx="2098274" cy="20602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TextBox 147"/>
          <p:cNvSpPr txBox="1"/>
          <p:nvPr/>
        </p:nvSpPr>
        <p:spPr>
          <a:xfrm>
            <a:off x="7511157" y="3730697"/>
            <a:ext cx="15536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Bahnschrift Light Condensed" panose="020B0502040204020203" pitchFamily="34" charset="0"/>
              </a:rPr>
              <a:t>Report–Minute - Other :</a:t>
            </a:r>
          </a:p>
        </p:txBody>
      </p:sp>
      <p:sp>
        <p:nvSpPr>
          <p:cNvPr id="149" name="Rectangle 148"/>
          <p:cNvSpPr/>
          <p:nvPr/>
        </p:nvSpPr>
        <p:spPr>
          <a:xfrm>
            <a:off x="9052140" y="3780520"/>
            <a:ext cx="1516207" cy="22531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Rectangle 149"/>
          <p:cNvSpPr/>
          <p:nvPr/>
        </p:nvSpPr>
        <p:spPr>
          <a:xfrm>
            <a:off x="5206632" y="3777270"/>
            <a:ext cx="2098274" cy="20602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Rectangle 150"/>
          <p:cNvSpPr/>
          <p:nvPr/>
        </p:nvSpPr>
        <p:spPr>
          <a:xfrm>
            <a:off x="1975900" y="4312102"/>
            <a:ext cx="194737" cy="18466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TextBox 151"/>
          <p:cNvSpPr txBox="1"/>
          <p:nvPr/>
        </p:nvSpPr>
        <p:spPr>
          <a:xfrm>
            <a:off x="2284650" y="4226062"/>
            <a:ext cx="16161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Bahnschrift Light Condensed" panose="020B0502040204020203" pitchFamily="34" charset="0"/>
              </a:rPr>
              <a:t>Total follow meeting :</a:t>
            </a:r>
          </a:p>
        </p:txBody>
      </p:sp>
      <p:sp>
        <p:nvSpPr>
          <p:cNvPr id="153" name="TextBox 152"/>
          <p:cNvSpPr txBox="1"/>
          <p:nvPr/>
        </p:nvSpPr>
        <p:spPr>
          <a:xfrm>
            <a:off x="1924941" y="4660602"/>
            <a:ext cx="6222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Bahnschrift Light Condensed" panose="020B0502040204020203" pitchFamily="34" charset="0"/>
              </a:rPr>
              <a:t>Actual :</a:t>
            </a:r>
          </a:p>
        </p:txBody>
      </p:sp>
      <p:sp>
        <p:nvSpPr>
          <p:cNvPr id="154" name="TextBox 153"/>
          <p:cNvSpPr txBox="1"/>
          <p:nvPr/>
        </p:nvSpPr>
        <p:spPr>
          <a:xfrm>
            <a:off x="4835909" y="4655861"/>
            <a:ext cx="4267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Bahnschrift Light Condensed" panose="020B0502040204020203" pitchFamily="34" charset="0"/>
              </a:rPr>
              <a:t>PIC :</a:t>
            </a:r>
          </a:p>
        </p:txBody>
      </p:sp>
      <p:sp>
        <p:nvSpPr>
          <p:cNvPr id="155" name="Rectangle 154"/>
          <p:cNvSpPr/>
          <p:nvPr/>
        </p:nvSpPr>
        <p:spPr>
          <a:xfrm>
            <a:off x="2536210" y="4710212"/>
            <a:ext cx="2098274" cy="20602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TextBox 155"/>
          <p:cNvSpPr txBox="1"/>
          <p:nvPr/>
        </p:nvSpPr>
        <p:spPr>
          <a:xfrm>
            <a:off x="7511157" y="4663639"/>
            <a:ext cx="15536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Bahnschrift Light Condensed" panose="020B0502040204020203" pitchFamily="34" charset="0"/>
              </a:rPr>
              <a:t>Report–Minute - Other :</a:t>
            </a:r>
          </a:p>
        </p:txBody>
      </p:sp>
      <p:sp>
        <p:nvSpPr>
          <p:cNvPr id="157" name="Rectangle 156"/>
          <p:cNvSpPr/>
          <p:nvPr/>
        </p:nvSpPr>
        <p:spPr>
          <a:xfrm>
            <a:off x="9052140" y="4713462"/>
            <a:ext cx="1516207" cy="22531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Rectangle 157"/>
          <p:cNvSpPr/>
          <p:nvPr/>
        </p:nvSpPr>
        <p:spPr>
          <a:xfrm>
            <a:off x="5206632" y="4710212"/>
            <a:ext cx="2098274" cy="20602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Rectangle 158"/>
          <p:cNvSpPr/>
          <p:nvPr/>
        </p:nvSpPr>
        <p:spPr>
          <a:xfrm>
            <a:off x="1977883" y="5122081"/>
            <a:ext cx="194737" cy="18466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TextBox 159"/>
          <p:cNvSpPr txBox="1"/>
          <p:nvPr/>
        </p:nvSpPr>
        <p:spPr>
          <a:xfrm>
            <a:off x="2286633" y="5036041"/>
            <a:ext cx="18854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Bahnschrift Light Condensed" panose="020B0502040204020203" pitchFamily="34" charset="0"/>
              </a:rPr>
              <a:t>Approval Coucil meeting :</a:t>
            </a:r>
          </a:p>
        </p:txBody>
      </p:sp>
      <p:sp>
        <p:nvSpPr>
          <p:cNvPr id="161" name="TextBox 160"/>
          <p:cNvSpPr txBox="1"/>
          <p:nvPr/>
        </p:nvSpPr>
        <p:spPr>
          <a:xfrm>
            <a:off x="1926924" y="5470581"/>
            <a:ext cx="6222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Bahnschrift Light Condensed" panose="020B0502040204020203" pitchFamily="34" charset="0"/>
              </a:rPr>
              <a:t>Actual :</a:t>
            </a:r>
          </a:p>
        </p:txBody>
      </p:sp>
      <p:sp>
        <p:nvSpPr>
          <p:cNvPr id="162" name="TextBox 161"/>
          <p:cNvSpPr txBox="1"/>
          <p:nvPr/>
        </p:nvSpPr>
        <p:spPr>
          <a:xfrm>
            <a:off x="4837892" y="5465840"/>
            <a:ext cx="4267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Bahnschrift Light Condensed" panose="020B0502040204020203" pitchFamily="34" charset="0"/>
              </a:rPr>
              <a:t>PIC :</a:t>
            </a:r>
          </a:p>
        </p:txBody>
      </p:sp>
      <p:sp>
        <p:nvSpPr>
          <p:cNvPr id="163" name="Rectangle 162"/>
          <p:cNvSpPr/>
          <p:nvPr/>
        </p:nvSpPr>
        <p:spPr>
          <a:xfrm>
            <a:off x="2538193" y="5520191"/>
            <a:ext cx="2098274" cy="20602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TextBox 163"/>
          <p:cNvSpPr txBox="1"/>
          <p:nvPr/>
        </p:nvSpPr>
        <p:spPr>
          <a:xfrm>
            <a:off x="7513140" y="5473618"/>
            <a:ext cx="15536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Bahnschrift Light Condensed" panose="020B0502040204020203" pitchFamily="34" charset="0"/>
              </a:rPr>
              <a:t>Report–Minute - Other :</a:t>
            </a:r>
          </a:p>
        </p:txBody>
      </p:sp>
      <p:sp>
        <p:nvSpPr>
          <p:cNvPr id="165" name="Rectangle 164"/>
          <p:cNvSpPr/>
          <p:nvPr/>
        </p:nvSpPr>
        <p:spPr>
          <a:xfrm>
            <a:off x="9054123" y="5523441"/>
            <a:ext cx="1516207" cy="22531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Rectangle 165"/>
          <p:cNvSpPr/>
          <p:nvPr/>
        </p:nvSpPr>
        <p:spPr>
          <a:xfrm>
            <a:off x="5208615" y="5520191"/>
            <a:ext cx="2098274" cy="20602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TextBox 166"/>
          <p:cNvSpPr txBox="1"/>
          <p:nvPr/>
        </p:nvSpPr>
        <p:spPr>
          <a:xfrm>
            <a:off x="1924941" y="2822360"/>
            <a:ext cx="6222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Bahnschrift Light Condensed" panose="020B0502040204020203" pitchFamily="34" charset="0"/>
              </a:rPr>
              <a:t>Actual :</a:t>
            </a:r>
          </a:p>
        </p:txBody>
      </p:sp>
      <p:sp>
        <p:nvSpPr>
          <p:cNvPr id="168" name="TextBox 167"/>
          <p:cNvSpPr txBox="1"/>
          <p:nvPr/>
        </p:nvSpPr>
        <p:spPr>
          <a:xfrm>
            <a:off x="4835909" y="2817619"/>
            <a:ext cx="4267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Bahnschrift Light Condensed" panose="020B0502040204020203" pitchFamily="34" charset="0"/>
              </a:rPr>
              <a:t>PIC :</a:t>
            </a:r>
          </a:p>
        </p:txBody>
      </p:sp>
      <p:sp>
        <p:nvSpPr>
          <p:cNvPr id="169" name="Rectangle 168"/>
          <p:cNvSpPr/>
          <p:nvPr/>
        </p:nvSpPr>
        <p:spPr>
          <a:xfrm>
            <a:off x="2536210" y="2871970"/>
            <a:ext cx="2098274" cy="20602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TextBox 169"/>
          <p:cNvSpPr txBox="1"/>
          <p:nvPr/>
        </p:nvSpPr>
        <p:spPr>
          <a:xfrm>
            <a:off x="7511157" y="2825397"/>
            <a:ext cx="15536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Bahnschrift Light Condensed" panose="020B0502040204020203" pitchFamily="34" charset="0"/>
              </a:rPr>
              <a:t>Report–Minute - Other :</a:t>
            </a:r>
          </a:p>
        </p:txBody>
      </p:sp>
      <p:sp>
        <p:nvSpPr>
          <p:cNvPr id="171" name="Rectangle 170"/>
          <p:cNvSpPr/>
          <p:nvPr/>
        </p:nvSpPr>
        <p:spPr>
          <a:xfrm>
            <a:off x="9052140" y="2875220"/>
            <a:ext cx="1516207" cy="22531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Rectangle 171"/>
          <p:cNvSpPr/>
          <p:nvPr/>
        </p:nvSpPr>
        <p:spPr>
          <a:xfrm>
            <a:off x="5206632" y="2871970"/>
            <a:ext cx="2098274" cy="20602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5" name="Group 104"/>
          <p:cNvGrpSpPr/>
          <p:nvPr/>
        </p:nvGrpSpPr>
        <p:grpSpPr>
          <a:xfrm>
            <a:off x="-7621" y="-7471"/>
            <a:ext cx="12199621" cy="1071014"/>
            <a:chOff x="-7621" y="-7471"/>
            <a:chExt cx="12199621" cy="1071014"/>
          </a:xfrm>
        </p:grpSpPr>
        <p:sp>
          <p:nvSpPr>
            <p:cNvPr id="106" name="Rectangle 105"/>
            <p:cNvSpPr/>
            <p:nvPr/>
          </p:nvSpPr>
          <p:spPr>
            <a:xfrm>
              <a:off x="-7621" y="-7471"/>
              <a:ext cx="12192000" cy="1053846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7" name="Rectangle 106"/>
            <p:cNvSpPr/>
            <p:nvPr/>
          </p:nvSpPr>
          <p:spPr>
            <a:xfrm>
              <a:off x="4526915" y="218397"/>
              <a:ext cx="7656334" cy="824865"/>
            </a:xfrm>
            <a:prstGeom prst="rect">
              <a:avLst/>
            </a:prstGeom>
            <a:solidFill>
              <a:srgbClr val="002060">
                <a:alpha val="67000"/>
              </a:srgb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8" name="Rectangle 107"/>
            <p:cNvSpPr/>
            <p:nvPr/>
          </p:nvSpPr>
          <p:spPr>
            <a:xfrm>
              <a:off x="11353799" y="164383"/>
              <a:ext cx="814479" cy="899160"/>
            </a:xfrm>
            <a:prstGeom prst="rect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9" name="Group 108"/>
            <p:cNvGrpSpPr/>
            <p:nvPr/>
          </p:nvGrpSpPr>
          <p:grpSpPr>
            <a:xfrm>
              <a:off x="0" y="0"/>
              <a:ext cx="12192000" cy="954816"/>
              <a:chOff x="0" y="0"/>
              <a:chExt cx="12192000" cy="954816"/>
            </a:xfrm>
          </p:grpSpPr>
          <p:pic>
            <p:nvPicPr>
              <p:cNvPr id="110" name="Picture 109"/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6856" t="21946" r="24681" b="32883"/>
              <a:stretch/>
            </p:blipFill>
            <p:spPr>
              <a:xfrm>
                <a:off x="157135" y="336869"/>
                <a:ext cx="628701" cy="585996"/>
              </a:xfrm>
              <a:prstGeom prst="rect">
                <a:avLst/>
              </a:prstGeom>
            </p:spPr>
          </p:pic>
          <p:sp>
            <p:nvSpPr>
              <p:cNvPr id="111" name="Rectangle 110"/>
              <p:cNvSpPr/>
              <p:nvPr/>
            </p:nvSpPr>
            <p:spPr>
              <a:xfrm>
                <a:off x="0" y="0"/>
                <a:ext cx="12192000" cy="213360"/>
              </a:xfrm>
              <a:prstGeom prst="rect">
                <a:avLst/>
              </a:prstGeom>
              <a:solidFill>
                <a:srgbClr val="00206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TextBox 111"/>
              <p:cNvSpPr txBox="1"/>
              <p:nvPr/>
            </p:nvSpPr>
            <p:spPr>
              <a:xfrm>
                <a:off x="921131" y="403752"/>
                <a:ext cx="279114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latin typeface="Bahnschrift Condensed" panose="020B0502040204020203" pitchFamily="34" charset="0"/>
                  </a:rPr>
                  <a:t>Process Change Report System</a:t>
                </a:r>
              </a:p>
            </p:txBody>
          </p:sp>
          <p:sp>
            <p:nvSpPr>
              <p:cNvPr id="113" name="Rectangle 112"/>
              <p:cNvSpPr/>
              <p:nvPr/>
            </p:nvSpPr>
            <p:spPr>
              <a:xfrm rot="2744622">
                <a:off x="4231290" y="351013"/>
                <a:ext cx="591277" cy="57612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TextBox 113">
                <a:hlinkClick r:id="rId8" action="ppaction://hlinksldjump"/>
              </p:cNvPr>
              <p:cNvSpPr txBox="1"/>
              <p:nvPr/>
            </p:nvSpPr>
            <p:spPr>
              <a:xfrm>
                <a:off x="5511691" y="445201"/>
                <a:ext cx="13885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u="sng" dirty="0">
                    <a:solidFill>
                      <a:schemeClr val="bg1"/>
                    </a:solidFill>
                    <a:latin typeface="Bahnschrift Condensed" panose="020B0502040204020203" pitchFamily="34" charset="0"/>
                  </a:rPr>
                  <a:t>Change Process</a:t>
                </a:r>
              </a:p>
            </p:txBody>
          </p:sp>
          <p:sp>
            <p:nvSpPr>
              <p:cNvPr id="115" name="TextBox 114">
                <a:hlinkClick r:id="rId9" action="ppaction://hlinksldjump"/>
              </p:cNvPr>
              <p:cNvSpPr txBox="1"/>
              <p:nvPr/>
            </p:nvSpPr>
            <p:spPr>
              <a:xfrm>
                <a:off x="7761310" y="419141"/>
                <a:ext cx="87075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u="sng" dirty="0">
                    <a:solidFill>
                      <a:schemeClr val="bg1"/>
                    </a:solidFill>
                    <a:latin typeface="Bahnschrift Condensed" panose="020B0502040204020203" pitchFamily="34" charset="0"/>
                  </a:rPr>
                  <a:t>Approval</a:t>
                </a:r>
              </a:p>
            </p:txBody>
          </p:sp>
          <p:sp>
            <p:nvSpPr>
              <p:cNvPr id="116" name="TextBox 115">
                <a:hlinkClick r:id="rId10" action="ppaction://hlinksldjump"/>
              </p:cNvPr>
              <p:cNvSpPr txBox="1"/>
              <p:nvPr/>
            </p:nvSpPr>
            <p:spPr>
              <a:xfrm>
                <a:off x="9524652" y="397474"/>
                <a:ext cx="6928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u="sng" dirty="0">
                    <a:solidFill>
                      <a:schemeClr val="bg1"/>
                    </a:solidFill>
                    <a:latin typeface="Bahnschrift Condensed" panose="020B0502040204020203" pitchFamily="34" charset="0"/>
                  </a:rPr>
                  <a:t>Report</a:t>
                </a:r>
              </a:p>
            </p:txBody>
          </p:sp>
          <p:grpSp>
            <p:nvGrpSpPr>
              <p:cNvPr id="117" name="Group 116"/>
              <p:cNvGrpSpPr/>
              <p:nvPr/>
            </p:nvGrpSpPr>
            <p:grpSpPr>
              <a:xfrm>
                <a:off x="11256811" y="267277"/>
                <a:ext cx="687539" cy="687539"/>
                <a:chOff x="6777990" y="3188970"/>
                <a:chExt cx="822960" cy="822960"/>
              </a:xfrm>
            </p:grpSpPr>
            <p:sp>
              <p:nvSpPr>
                <p:cNvPr id="118" name="Oval 117"/>
                <p:cNvSpPr/>
                <p:nvPr/>
              </p:nvSpPr>
              <p:spPr>
                <a:xfrm>
                  <a:off x="6777990" y="3188970"/>
                  <a:ext cx="822960" cy="822960"/>
                </a:xfrm>
                <a:prstGeom prst="ellipse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th-TH"/>
                </a:p>
              </p:txBody>
            </p:sp>
            <p:pic>
              <p:nvPicPr>
                <p:cNvPr id="119" name="Picture 118"/>
                <p:cNvPicPr>
                  <a:picLocks noChangeAspect="1"/>
                </p:cNvPicPr>
                <p:nvPr/>
              </p:nvPicPr>
              <p:blipFill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933831" y="3344811"/>
                  <a:ext cx="511277" cy="511277"/>
                </a:xfrm>
                <a:prstGeom prst="rect">
                  <a:avLst/>
                </a:prstGeom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3961475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77371" y="1364229"/>
            <a:ext cx="11408229" cy="4876552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785836" y="1540283"/>
            <a:ext cx="3431833" cy="501626"/>
          </a:xfrm>
          <a:prstGeom prst="roundRect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968774" y="1591119"/>
            <a:ext cx="1065957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Condensed" panose="020B0502040204020203" pitchFamily="34" charset="0"/>
              </a:rPr>
              <a:t>STEP 1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4217669" y="1544879"/>
            <a:ext cx="3810304" cy="501626"/>
          </a:xfrm>
          <a:prstGeom prst="roundRect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5625779" y="1590129"/>
            <a:ext cx="1065957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Condensed" panose="020B0502040204020203" pitchFamily="34" charset="0"/>
              </a:rPr>
              <a:t>STEP 2</a:t>
            </a:r>
            <a:endParaRPr lang="en-US" sz="20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hnschrift Light Condensed" panose="020B0502040204020203" pitchFamily="34" charset="0"/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8027973" y="1544184"/>
            <a:ext cx="3481856" cy="501626"/>
          </a:xfrm>
          <a:prstGeom prst="roundRect">
            <a:avLst/>
          </a:prstGeom>
          <a:solidFill>
            <a:srgbClr val="54699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9333395" y="1590129"/>
            <a:ext cx="1065957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Condensed" panose="020B0502040204020203" pitchFamily="34" charset="0"/>
              </a:rPr>
              <a:t>STEP 3</a:t>
            </a:r>
          </a:p>
        </p:txBody>
      </p:sp>
      <p:sp>
        <p:nvSpPr>
          <p:cNvPr id="37" name="Rectangle 36"/>
          <p:cNvSpPr/>
          <p:nvPr/>
        </p:nvSpPr>
        <p:spPr>
          <a:xfrm>
            <a:off x="785836" y="2126306"/>
            <a:ext cx="10723993" cy="3379791"/>
          </a:xfrm>
          <a:prstGeom prst="rect">
            <a:avLst/>
          </a:prstGeom>
          <a:solidFill>
            <a:srgbClr val="F2EDF3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95184" y="2368480"/>
            <a:ext cx="514645" cy="2928938"/>
          </a:xfrm>
          <a:prstGeom prst="rect">
            <a:avLst/>
          </a:prstGeom>
        </p:spPr>
      </p:pic>
      <p:sp>
        <p:nvSpPr>
          <p:cNvPr id="42" name="Rounded Rectangle 41">
            <a:hlinkClick r:id="rId3" action="ppaction://hlinksldjump"/>
          </p:cNvPr>
          <p:cNvSpPr/>
          <p:nvPr/>
        </p:nvSpPr>
        <p:spPr>
          <a:xfrm>
            <a:off x="9752084" y="5679984"/>
            <a:ext cx="944397" cy="408801"/>
          </a:xfrm>
          <a:prstGeom prst="roundRect">
            <a:avLst/>
          </a:prstGeom>
          <a:solidFill>
            <a:srgbClr val="BFBFB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hlinkClick r:id="rId4" action="ppaction://hlinksldjump"/>
          </p:cNvPr>
          <p:cNvSpPr/>
          <p:nvPr/>
        </p:nvSpPr>
        <p:spPr>
          <a:xfrm>
            <a:off x="9784721" y="5707644"/>
            <a:ext cx="879123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Condensed" panose="020B0502040204020203" pitchFamily="34" charset="0"/>
              </a:rPr>
              <a:t>PREVIOUS</a:t>
            </a:r>
            <a:endParaRPr lang="en-US" sz="16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hnschrift Light Condensed" panose="020B0502040204020203" pitchFamily="34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1928016" y="7003630"/>
            <a:ext cx="1864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Bahnschrift Light Condensed" panose="020B0502040204020203" pitchFamily="34" charset="0"/>
              </a:rPr>
              <a:t>Process presentation :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2102646" y="7517264"/>
            <a:ext cx="1176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Bahnschrift Light Condensed" panose="020B0502040204020203" pitchFamily="34" charset="0"/>
              </a:rPr>
              <a:t>PE Approver :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2158751" y="8012306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Bahnschrift Light Condensed" panose="020B0502040204020203" pitchFamily="34" charset="0"/>
              </a:rPr>
              <a:t>QA Checker :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2081807" y="8041809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Bahnschrift Light Condensed" panose="020B0502040204020203" pitchFamily="34" charset="0"/>
              </a:rPr>
              <a:t>QA Approver :</a:t>
            </a:r>
          </a:p>
        </p:txBody>
      </p:sp>
      <p:sp>
        <p:nvSpPr>
          <p:cNvPr id="73" name="Rectangle 72"/>
          <p:cNvSpPr/>
          <p:nvPr/>
        </p:nvSpPr>
        <p:spPr>
          <a:xfrm>
            <a:off x="6792122" y="7541837"/>
            <a:ext cx="2627698" cy="36465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6840192" y="8039799"/>
            <a:ext cx="2627698" cy="36465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6792122" y="8079443"/>
            <a:ext cx="2627698" cy="36465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TextBox 79"/>
          <p:cNvSpPr txBox="1"/>
          <p:nvPr/>
        </p:nvSpPr>
        <p:spPr>
          <a:xfrm>
            <a:off x="6192278" y="7539500"/>
            <a:ext cx="599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Bahnschrift Light Condensed" panose="020B0502040204020203" pitchFamily="34" charset="0"/>
              </a:rPr>
              <a:t>Date :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6192278" y="8039683"/>
            <a:ext cx="599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Bahnschrift Light Condensed" panose="020B0502040204020203" pitchFamily="34" charset="0"/>
              </a:rPr>
              <a:t>Date :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6192278" y="8047186"/>
            <a:ext cx="599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Bahnschrift Light Condensed" panose="020B0502040204020203" pitchFamily="34" charset="0"/>
              </a:rPr>
              <a:t>Date :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3248821" y="7510305"/>
            <a:ext cx="2627698" cy="364658"/>
            <a:chOff x="3185611" y="3843876"/>
            <a:chExt cx="2627698" cy="364658"/>
          </a:xfrm>
        </p:grpSpPr>
        <p:sp>
          <p:nvSpPr>
            <p:cNvPr id="56" name="Rectangle 55"/>
            <p:cNvSpPr/>
            <p:nvPr/>
          </p:nvSpPr>
          <p:spPr>
            <a:xfrm>
              <a:off x="3185611" y="3843876"/>
              <a:ext cx="2627698" cy="36465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Isosceles Triangle 83"/>
            <p:cNvSpPr/>
            <p:nvPr/>
          </p:nvSpPr>
          <p:spPr>
            <a:xfrm rot="10800000">
              <a:off x="5616136" y="3982248"/>
              <a:ext cx="108508" cy="106506"/>
            </a:xfrm>
            <a:prstGeom prst="triangle">
              <a:avLst/>
            </a:prstGeom>
            <a:ln>
              <a:solidFill>
                <a:srgbClr val="A5A5A5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248821" y="8016980"/>
            <a:ext cx="2627698" cy="364658"/>
            <a:chOff x="3185611" y="4350551"/>
            <a:chExt cx="2627698" cy="364658"/>
          </a:xfrm>
        </p:grpSpPr>
        <p:sp>
          <p:nvSpPr>
            <p:cNvPr id="58" name="Rectangle 57"/>
            <p:cNvSpPr/>
            <p:nvPr/>
          </p:nvSpPr>
          <p:spPr>
            <a:xfrm>
              <a:off x="3185611" y="4350551"/>
              <a:ext cx="2627698" cy="36465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Isosceles Triangle 84"/>
            <p:cNvSpPr/>
            <p:nvPr/>
          </p:nvSpPr>
          <p:spPr>
            <a:xfrm rot="10800000">
              <a:off x="5616135" y="4464854"/>
              <a:ext cx="108508" cy="106506"/>
            </a:xfrm>
            <a:prstGeom prst="triangle">
              <a:avLst/>
            </a:prstGeom>
            <a:ln>
              <a:solidFill>
                <a:srgbClr val="A5A5A5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3248821" y="8047911"/>
            <a:ext cx="2627698" cy="364658"/>
            <a:chOff x="3185611" y="4874162"/>
            <a:chExt cx="2627698" cy="364658"/>
          </a:xfrm>
        </p:grpSpPr>
        <p:sp>
          <p:nvSpPr>
            <p:cNvPr id="60" name="Rectangle 59"/>
            <p:cNvSpPr/>
            <p:nvPr/>
          </p:nvSpPr>
          <p:spPr>
            <a:xfrm>
              <a:off x="3185611" y="4874162"/>
              <a:ext cx="2627698" cy="36465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Isosceles Triangle 85"/>
            <p:cNvSpPr/>
            <p:nvPr/>
          </p:nvSpPr>
          <p:spPr>
            <a:xfrm rot="10800000">
              <a:off x="5616135" y="4999473"/>
              <a:ext cx="108508" cy="106506"/>
            </a:xfrm>
            <a:prstGeom prst="triangle">
              <a:avLst/>
            </a:prstGeom>
            <a:ln>
              <a:solidFill>
                <a:srgbClr val="A5A5A5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62" name="Rounded Rectangle 61">
            <a:hlinkClick r:id="rId5" action="ppaction://hlinksldjump"/>
          </p:cNvPr>
          <p:cNvSpPr/>
          <p:nvPr/>
        </p:nvSpPr>
        <p:spPr>
          <a:xfrm>
            <a:off x="10729068" y="5679984"/>
            <a:ext cx="944397" cy="408801"/>
          </a:xfrm>
          <a:prstGeom prst="roundRect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/>
          <p:cNvSpPr/>
          <p:nvPr/>
        </p:nvSpPr>
        <p:spPr>
          <a:xfrm>
            <a:off x="10822672" y="5707644"/>
            <a:ext cx="773894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Condensed" panose="020B0502040204020203" pitchFamily="34" charset="0"/>
              </a:rPr>
              <a:t>Submit</a:t>
            </a:r>
            <a:endParaRPr lang="en-US" sz="16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hnschrift Light Condensed" panose="020B0502040204020203" pitchFamily="34" charset="0"/>
            </a:endParaRPr>
          </a:p>
        </p:txBody>
      </p:sp>
      <p:sp>
        <p:nvSpPr>
          <p:cNvPr id="87" name="Isosceles Triangle 86"/>
          <p:cNvSpPr/>
          <p:nvPr/>
        </p:nvSpPr>
        <p:spPr>
          <a:xfrm rot="10800000">
            <a:off x="1456409" y="7226077"/>
            <a:ext cx="124105" cy="99164"/>
          </a:xfrm>
          <a:prstGeom prst="triangle">
            <a:avLst/>
          </a:prstGeom>
          <a:ln>
            <a:solidFill>
              <a:srgbClr val="A5A5A5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3894633" y="7022847"/>
            <a:ext cx="1838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Bahnschrift Light Condensed" panose="020B0502040204020203" pitchFamily="34" charset="0"/>
              </a:rPr>
              <a:t>Total review meeting :</a:t>
            </a:r>
          </a:p>
        </p:txBody>
      </p:sp>
      <p:sp>
        <p:nvSpPr>
          <p:cNvPr id="104" name="TextBox 103"/>
          <p:cNvSpPr txBox="1"/>
          <p:nvPr/>
        </p:nvSpPr>
        <p:spPr>
          <a:xfrm>
            <a:off x="5918843" y="7003630"/>
            <a:ext cx="17908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Bahnschrift Light Condensed" panose="020B0502040204020203" pitchFamily="34" charset="0"/>
              </a:rPr>
              <a:t>Total follow meeting :</a:t>
            </a:r>
          </a:p>
        </p:txBody>
      </p:sp>
      <p:sp>
        <p:nvSpPr>
          <p:cNvPr id="133" name="TextBox 132"/>
          <p:cNvSpPr txBox="1"/>
          <p:nvPr/>
        </p:nvSpPr>
        <p:spPr>
          <a:xfrm>
            <a:off x="2284650" y="2359762"/>
            <a:ext cx="20681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Bahnschrift Light Condensed" panose="020B0502040204020203" pitchFamily="34" charset="0"/>
              </a:rPr>
              <a:t>Start / Changing data (SOP) :</a:t>
            </a:r>
          </a:p>
        </p:txBody>
      </p:sp>
      <p:sp>
        <p:nvSpPr>
          <p:cNvPr id="136" name="Rectangle 135"/>
          <p:cNvSpPr/>
          <p:nvPr/>
        </p:nvSpPr>
        <p:spPr>
          <a:xfrm>
            <a:off x="1975900" y="2443636"/>
            <a:ext cx="194737" cy="18466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Rectangle 138"/>
          <p:cNvSpPr/>
          <p:nvPr/>
        </p:nvSpPr>
        <p:spPr>
          <a:xfrm>
            <a:off x="1975900" y="3379160"/>
            <a:ext cx="194737" cy="18466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TextBox 143"/>
          <p:cNvSpPr txBox="1"/>
          <p:nvPr/>
        </p:nvSpPr>
        <p:spPr>
          <a:xfrm>
            <a:off x="2284650" y="3293120"/>
            <a:ext cx="10070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Bahnschrift Light Condensed" panose="020B0502040204020203" pitchFamily="34" charset="0"/>
              </a:rPr>
              <a:t>PCR Cancel :</a:t>
            </a:r>
          </a:p>
        </p:txBody>
      </p:sp>
      <p:sp>
        <p:nvSpPr>
          <p:cNvPr id="145" name="TextBox 144"/>
          <p:cNvSpPr txBox="1"/>
          <p:nvPr/>
        </p:nvSpPr>
        <p:spPr>
          <a:xfrm>
            <a:off x="1924941" y="3727660"/>
            <a:ext cx="6222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Bahnschrift Light Condensed" panose="020B0502040204020203" pitchFamily="34" charset="0"/>
              </a:rPr>
              <a:t>Actual :</a:t>
            </a:r>
          </a:p>
        </p:txBody>
      </p:sp>
      <p:sp>
        <p:nvSpPr>
          <p:cNvPr id="146" name="TextBox 145"/>
          <p:cNvSpPr txBox="1"/>
          <p:nvPr/>
        </p:nvSpPr>
        <p:spPr>
          <a:xfrm>
            <a:off x="4835909" y="3722919"/>
            <a:ext cx="4267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Bahnschrift Light Condensed" panose="020B0502040204020203" pitchFamily="34" charset="0"/>
              </a:rPr>
              <a:t>PIC :</a:t>
            </a:r>
          </a:p>
        </p:txBody>
      </p:sp>
      <p:sp>
        <p:nvSpPr>
          <p:cNvPr id="147" name="Rectangle 146"/>
          <p:cNvSpPr/>
          <p:nvPr/>
        </p:nvSpPr>
        <p:spPr>
          <a:xfrm>
            <a:off x="2536210" y="3777270"/>
            <a:ext cx="2098274" cy="20602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TextBox 147"/>
          <p:cNvSpPr txBox="1"/>
          <p:nvPr/>
        </p:nvSpPr>
        <p:spPr>
          <a:xfrm>
            <a:off x="7511157" y="3730697"/>
            <a:ext cx="15536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Bahnschrift Light Condensed" panose="020B0502040204020203" pitchFamily="34" charset="0"/>
              </a:rPr>
              <a:t>Report–Minute - Other :</a:t>
            </a:r>
          </a:p>
        </p:txBody>
      </p:sp>
      <p:sp>
        <p:nvSpPr>
          <p:cNvPr id="149" name="Rectangle 148"/>
          <p:cNvSpPr/>
          <p:nvPr/>
        </p:nvSpPr>
        <p:spPr>
          <a:xfrm>
            <a:off x="9052140" y="3780520"/>
            <a:ext cx="1516207" cy="22531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Rectangle 149"/>
          <p:cNvSpPr/>
          <p:nvPr/>
        </p:nvSpPr>
        <p:spPr>
          <a:xfrm>
            <a:off x="5206632" y="3777270"/>
            <a:ext cx="2098274" cy="20602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TextBox 87"/>
          <p:cNvSpPr txBox="1"/>
          <p:nvPr/>
        </p:nvSpPr>
        <p:spPr>
          <a:xfrm>
            <a:off x="1924941" y="2801433"/>
            <a:ext cx="6222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Bahnschrift Light Condensed" panose="020B0502040204020203" pitchFamily="34" charset="0"/>
              </a:rPr>
              <a:t>Actual :</a:t>
            </a:r>
          </a:p>
        </p:txBody>
      </p:sp>
      <p:sp>
        <p:nvSpPr>
          <p:cNvPr id="89" name="TextBox 88"/>
          <p:cNvSpPr txBox="1"/>
          <p:nvPr/>
        </p:nvSpPr>
        <p:spPr>
          <a:xfrm>
            <a:off x="4835909" y="2796692"/>
            <a:ext cx="4267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Bahnschrift Light Condensed" panose="020B0502040204020203" pitchFamily="34" charset="0"/>
              </a:rPr>
              <a:t>PIC :</a:t>
            </a:r>
          </a:p>
        </p:txBody>
      </p:sp>
      <p:sp>
        <p:nvSpPr>
          <p:cNvPr id="90" name="Rectangle 89"/>
          <p:cNvSpPr/>
          <p:nvPr/>
        </p:nvSpPr>
        <p:spPr>
          <a:xfrm>
            <a:off x="2536210" y="2851043"/>
            <a:ext cx="2098274" cy="20602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TextBox 90"/>
          <p:cNvSpPr txBox="1"/>
          <p:nvPr/>
        </p:nvSpPr>
        <p:spPr>
          <a:xfrm>
            <a:off x="7511157" y="2804470"/>
            <a:ext cx="15536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Bahnschrift Light Condensed" panose="020B0502040204020203" pitchFamily="34" charset="0"/>
              </a:rPr>
              <a:t>Report–Minute - Other :</a:t>
            </a:r>
          </a:p>
        </p:txBody>
      </p:sp>
      <p:sp>
        <p:nvSpPr>
          <p:cNvPr id="93" name="Rectangle 92"/>
          <p:cNvSpPr/>
          <p:nvPr/>
        </p:nvSpPr>
        <p:spPr>
          <a:xfrm>
            <a:off x="9052140" y="2854293"/>
            <a:ext cx="1516207" cy="22531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>
            <a:off x="5206632" y="2851043"/>
            <a:ext cx="2098274" cy="20602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2536210" y="4420571"/>
            <a:ext cx="2670422" cy="27017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TextBox 95"/>
          <p:cNvSpPr txBox="1"/>
          <p:nvPr/>
        </p:nvSpPr>
        <p:spPr>
          <a:xfrm>
            <a:off x="1423201" y="4372989"/>
            <a:ext cx="11240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Bahnschrift Light Condensed" panose="020B0502040204020203" pitchFamily="34" charset="0"/>
              </a:rPr>
              <a:t>Other evidence :</a:t>
            </a:r>
          </a:p>
        </p:txBody>
      </p:sp>
      <p:sp>
        <p:nvSpPr>
          <p:cNvPr id="97" name="TextBox 96"/>
          <p:cNvSpPr txBox="1"/>
          <p:nvPr/>
        </p:nvSpPr>
        <p:spPr>
          <a:xfrm>
            <a:off x="5268130" y="4372989"/>
            <a:ext cx="40735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Bahnschrift Light Condensed" panose="020B0502040204020203" pitchFamily="34" charset="0"/>
              </a:rPr>
              <a:t>Attachment changing point control sheet and meeting material etc.</a:t>
            </a:r>
          </a:p>
        </p:txBody>
      </p:sp>
      <p:grpSp>
        <p:nvGrpSpPr>
          <p:cNvPr id="106" name="Group 105"/>
          <p:cNvGrpSpPr/>
          <p:nvPr/>
        </p:nvGrpSpPr>
        <p:grpSpPr>
          <a:xfrm>
            <a:off x="-7621" y="-7471"/>
            <a:ext cx="12199621" cy="1071014"/>
            <a:chOff x="-7621" y="-7471"/>
            <a:chExt cx="12199621" cy="1071014"/>
          </a:xfrm>
        </p:grpSpPr>
        <p:sp>
          <p:nvSpPr>
            <p:cNvPr id="107" name="Rectangle 106"/>
            <p:cNvSpPr/>
            <p:nvPr/>
          </p:nvSpPr>
          <p:spPr>
            <a:xfrm>
              <a:off x="-7621" y="-7471"/>
              <a:ext cx="12192000" cy="1053846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8" name="Rectangle 107"/>
            <p:cNvSpPr/>
            <p:nvPr/>
          </p:nvSpPr>
          <p:spPr>
            <a:xfrm>
              <a:off x="4526915" y="218397"/>
              <a:ext cx="7656334" cy="824865"/>
            </a:xfrm>
            <a:prstGeom prst="rect">
              <a:avLst/>
            </a:prstGeom>
            <a:solidFill>
              <a:srgbClr val="002060">
                <a:alpha val="67000"/>
              </a:srgb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9" name="Rectangle 108"/>
            <p:cNvSpPr/>
            <p:nvPr/>
          </p:nvSpPr>
          <p:spPr>
            <a:xfrm>
              <a:off x="11353799" y="164383"/>
              <a:ext cx="814479" cy="899160"/>
            </a:xfrm>
            <a:prstGeom prst="rect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0" name="Group 109"/>
            <p:cNvGrpSpPr/>
            <p:nvPr/>
          </p:nvGrpSpPr>
          <p:grpSpPr>
            <a:xfrm>
              <a:off x="0" y="0"/>
              <a:ext cx="12192000" cy="954816"/>
              <a:chOff x="0" y="0"/>
              <a:chExt cx="12192000" cy="954816"/>
            </a:xfrm>
          </p:grpSpPr>
          <p:pic>
            <p:nvPicPr>
              <p:cNvPr id="111" name="Picture 110"/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6856" t="21946" r="24681" b="32883"/>
              <a:stretch/>
            </p:blipFill>
            <p:spPr>
              <a:xfrm>
                <a:off x="157135" y="336869"/>
                <a:ext cx="628701" cy="585996"/>
              </a:xfrm>
              <a:prstGeom prst="rect">
                <a:avLst/>
              </a:prstGeom>
            </p:spPr>
          </p:pic>
          <p:sp>
            <p:nvSpPr>
              <p:cNvPr id="112" name="Rectangle 111"/>
              <p:cNvSpPr/>
              <p:nvPr/>
            </p:nvSpPr>
            <p:spPr>
              <a:xfrm>
                <a:off x="0" y="0"/>
                <a:ext cx="12192000" cy="213360"/>
              </a:xfrm>
              <a:prstGeom prst="rect">
                <a:avLst/>
              </a:prstGeom>
              <a:solidFill>
                <a:srgbClr val="00206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TextBox 112"/>
              <p:cNvSpPr txBox="1"/>
              <p:nvPr/>
            </p:nvSpPr>
            <p:spPr>
              <a:xfrm>
                <a:off x="921131" y="403752"/>
                <a:ext cx="279114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latin typeface="Bahnschrift Condensed" panose="020B0502040204020203" pitchFamily="34" charset="0"/>
                  </a:rPr>
                  <a:t>Process Change Report System</a:t>
                </a:r>
              </a:p>
            </p:txBody>
          </p:sp>
          <p:sp>
            <p:nvSpPr>
              <p:cNvPr id="114" name="Rectangle 113"/>
              <p:cNvSpPr/>
              <p:nvPr/>
            </p:nvSpPr>
            <p:spPr>
              <a:xfrm rot="2744622">
                <a:off x="4231290" y="351013"/>
                <a:ext cx="591277" cy="57612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TextBox 114">
                <a:hlinkClick r:id="rId7" action="ppaction://hlinksldjump"/>
              </p:cNvPr>
              <p:cNvSpPr txBox="1"/>
              <p:nvPr/>
            </p:nvSpPr>
            <p:spPr>
              <a:xfrm>
                <a:off x="5511691" y="445201"/>
                <a:ext cx="13885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u="sng" dirty="0">
                    <a:solidFill>
                      <a:schemeClr val="bg1"/>
                    </a:solidFill>
                    <a:latin typeface="Bahnschrift Condensed" panose="020B0502040204020203" pitchFamily="34" charset="0"/>
                  </a:rPr>
                  <a:t>Change Process</a:t>
                </a:r>
              </a:p>
            </p:txBody>
          </p:sp>
          <p:sp>
            <p:nvSpPr>
              <p:cNvPr id="116" name="TextBox 115">
                <a:hlinkClick r:id="rId8" action="ppaction://hlinksldjump"/>
              </p:cNvPr>
              <p:cNvSpPr txBox="1"/>
              <p:nvPr/>
            </p:nvSpPr>
            <p:spPr>
              <a:xfrm>
                <a:off x="7761310" y="419141"/>
                <a:ext cx="87075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u="sng" dirty="0">
                    <a:solidFill>
                      <a:schemeClr val="bg1"/>
                    </a:solidFill>
                    <a:latin typeface="Bahnschrift Condensed" panose="020B0502040204020203" pitchFamily="34" charset="0"/>
                  </a:rPr>
                  <a:t>Approval</a:t>
                </a:r>
              </a:p>
            </p:txBody>
          </p:sp>
          <p:sp>
            <p:nvSpPr>
              <p:cNvPr id="117" name="TextBox 116">
                <a:hlinkClick r:id="rId9" action="ppaction://hlinksldjump"/>
              </p:cNvPr>
              <p:cNvSpPr txBox="1"/>
              <p:nvPr/>
            </p:nvSpPr>
            <p:spPr>
              <a:xfrm>
                <a:off x="9524652" y="397474"/>
                <a:ext cx="6928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u="sng" dirty="0">
                    <a:solidFill>
                      <a:schemeClr val="bg1"/>
                    </a:solidFill>
                    <a:latin typeface="Bahnschrift Condensed" panose="020B0502040204020203" pitchFamily="34" charset="0"/>
                  </a:rPr>
                  <a:t>Report</a:t>
                </a:r>
              </a:p>
            </p:txBody>
          </p:sp>
          <p:grpSp>
            <p:nvGrpSpPr>
              <p:cNvPr id="118" name="Group 117"/>
              <p:cNvGrpSpPr/>
              <p:nvPr/>
            </p:nvGrpSpPr>
            <p:grpSpPr>
              <a:xfrm>
                <a:off x="11256811" y="267277"/>
                <a:ext cx="687539" cy="687539"/>
                <a:chOff x="6777990" y="3188970"/>
                <a:chExt cx="822960" cy="822960"/>
              </a:xfrm>
            </p:grpSpPr>
            <p:sp>
              <p:nvSpPr>
                <p:cNvPr id="119" name="Oval 118"/>
                <p:cNvSpPr/>
                <p:nvPr/>
              </p:nvSpPr>
              <p:spPr>
                <a:xfrm>
                  <a:off x="6777990" y="3188970"/>
                  <a:ext cx="822960" cy="822960"/>
                </a:xfrm>
                <a:prstGeom prst="ellipse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th-TH"/>
                </a:p>
              </p:txBody>
            </p:sp>
            <p:pic>
              <p:nvPicPr>
                <p:cNvPr id="120" name="Picture 119"/>
                <p:cNvPicPr>
                  <a:picLocks noChangeAspect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933831" y="3344811"/>
                  <a:ext cx="511277" cy="511277"/>
                </a:xfrm>
                <a:prstGeom prst="rect">
                  <a:avLst/>
                </a:prstGeom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15199134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77371" y="1364229"/>
            <a:ext cx="11408229" cy="4762614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785836" y="1540283"/>
            <a:ext cx="3431833" cy="501626"/>
          </a:xfrm>
          <a:prstGeom prst="roundRect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910105" y="1591041"/>
            <a:ext cx="1065957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Condensed" panose="020B0502040204020203" pitchFamily="34" charset="0"/>
              </a:rPr>
              <a:t>STEP 1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4217669" y="1544879"/>
            <a:ext cx="3810304" cy="501626"/>
          </a:xfrm>
          <a:prstGeom prst="roundRect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5625779" y="1590129"/>
            <a:ext cx="1065957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Condensed" panose="020B0502040204020203" pitchFamily="34" charset="0"/>
              </a:rPr>
              <a:t>STEP 2</a:t>
            </a:r>
            <a:endParaRPr lang="en-US" sz="20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hnschrift Light Condensed" panose="020B0502040204020203" pitchFamily="34" charset="0"/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8027973" y="1544184"/>
            <a:ext cx="3481856" cy="501626"/>
          </a:xfrm>
          <a:prstGeom prst="roundRect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9333395" y="1590129"/>
            <a:ext cx="1065957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Condensed" panose="020B0502040204020203" pitchFamily="34" charset="0"/>
              </a:rPr>
              <a:t>STEP 3</a:t>
            </a:r>
          </a:p>
        </p:txBody>
      </p:sp>
      <p:sp>
        <p:nvSpPr>
          <p:cNvPr id="37" name="Rectangle 36"/>
          <p:cNvSpPr/>
          <p:nvPr/>
        </p:nvSpPr>
        <p:spPr>
          <a:xfrm>
            <a:off x="785836" y="2179790"/>
            <a:ext cx="10723993" cy="3263937"/>
          </a:xfrm>
          <a:prstGeom prst="rect">
            <a:avLst/>
          </a:prstGeom>
          <a:solidFill>
            <a:srgbClr val="F2EDF3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95184" y="2368480"/>
            <a:ext cx="514645" cy="2928938"/>
          </a:xfrm>
          <a:prstGeom prst="rect">
            <a:avLst/>
          </a:prstGeom>
        </p:spPr>
      </p:pic>
      <p:sp>
        <p:nvSpPr>
          <p:cNvPr id="42" name="Rounded Rectangle 41">
            <a:hlinkClick r:id="rId3" action="ppaction://hlinksldjump"/>
          </p:cNvPr>
          <p:cNvSpPr/>
          <p:nvPr/>
        </p:nvSpPr>
        <p:spPr>
          <a:xfrm>
            <a:off x="9752084" y="5585509"/>
            <a:ext cx="944397" cy="408801"/>
          </a:xfrm>
          <a:prstGeom prst="roundRect">
            <a:avLst/>
          </a:prstGeom>
          <a:solidFill>
            <a:srgbClr val="BFBFB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hlinkClick r:id="rId3" action="ppaction://hlinksldjump"/>
          </p:cNvPr>
          <p:cNvSpPr/>
          <p:nvPr/>
        </p:nvSpPr>
        <p:spPr>
          <a:xfrm>
            <a:off x="9784721" y="5613169"/>
            <a:ext cx="879123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Condensed" panose="020B0502040204020203" pitchFamily="34" charset="0"/>
              </a:rPr>
              <a:t>PREVIOUS</a:t>
            </a:r>
            <a:endParaRPr lang="en-US" sz="16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hnschrift Light Condensed" panose="020B0502040204020203" pitchFamily="34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954042" y="2207707"/>
            <a:ext cx="16738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u="sng" dirty="0">
                <a:latin typeface="Bahnschrift Light Condensed" panose="020B0502040204020203" pitchFamily="34" charset="0"/>
              </a:rPr>
              <a:t>QA Planning Input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4217669" y="3292923"/>
            <a:ext cx="14830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Bahnschrift Light Condensed" panose="020B0502040204020203" pitchFamily="34" charset="0"/>
              </a:rPr>
              <a:t>Annual plan review</a:t>
            </a:r>
          </a:p>
        </p:txBody>
      </p:sp>
      <p:sp>
        <p:nvSpPr>
          <p:cNvPr id="62" name="Rounded Rectangle 61">
            <a:hlinkClick r:id="rId4" action="ppaction://hlinksldjump"/>
          </p:cNvPr>
          <p:cNvSpPr/>
          <p:nvPr/>
        </p:nvSpPr>
        <p:spPr>
          <a:xfrm>
            <a:off x="10729068" y="5585509"/>
            <a:ext cx="944397" cy="408801"/>
          </a:xfrm>
          <a:prstGeom prst="roundRect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/>
          <p:cNvSpPr/>
          <p:nvPr/>
        </p:nvSpPr>
        <p:spPr>
          <a:xfrm>
            <a:off x="10822672" y="5613169"/>
            <a:ext cx="773894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Condensed" panose="020B0502040204020203" pitchFamily="34" charset="0"/>
              </a:rPr>
              <a:t>Submit</a:t>
            </a:r>
            <a:endParaRPr lang="en-US" sz="16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hnschrift Light Condensed" panose="020B0502040204020203" pitchFamily="34" charset="0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3250099" y="2741102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Bahnschrift Light Condensed" panose="020B0502040204020203" pitchFamily="34" charset="0"/>
              </a:rPr>
              <a:t>Status :</a:t>
            </a:r>
          </a:p>
        </p:txBody>
      </p:sp>
      <p:sp>
        <p:nvSpPr>
          <p:cNvPr id="65" name="Rectangle 64"/>
          <p:cNvSpPr/>
          <p:nvPr/>
        </p:nvSpPr>
        <p:spPr>
          <a:xfrm>
            <a:off x="4002093" y="2861210"/>
            <a:ext cx="194737" cy="18466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TextBox 65"/>
          <p:cNvSpPr txBox="1"/>
          <p:nvPr/>
        </p:nvSpPr>
        <p:spPr>
          <a:xfrm>
            <a:off x="4217669" y="2771880"/>
            <a:ext cx="13308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Bahnschrift Light Condensed" panose="020B0502040204020203" pitchFamily="34" charset="0"/>
              </a:rPr>
              <a:t>Annual Plan item</a:t>
            </a:r>
          </a:p>
        </p:txBody>
      </p:sp>
      <p:sp>
        <p:nvSpPr>
          <p:cNvPr id="67" name="Rectangle 66"/>
          <p:cNvSpPr/>
          <p:nvPr/>
        </p:nvSpPr>
        <p:spPr>
          <a:xfrm>
            <a:off x="5904635" y="2861210"/>
            <a:ext cx="194737" cy="18466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/>
          <p:cNvSpPr txBox="1"/>
          <p:nvPr/>
        </p:nvSpPr>
        <p:spPr>
          <a:xfrm>
            <a:off x="6099372" y="2766606"/>
            <a:ext cx="12057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Bahnschrift Light Condensed" panose="020B0502040204020203" pitchFamily="34" charset="0"/>
              </a:rPr>
              <a:t>Additional item</a:t>
            </a:r>
          </a:p>
        </p:txBody>
      </p:sp>
      <p:sp>
        <p:nvSpPr>
          <p:cNvPr id="76" name="Rectangle 75"/>
          <p:cNvSpPr/>
          <p:nvPr/>
        </p:nvSpPr>
        <p:spPr>
          <a:xfrm>
            <a:off x="4000678" y="3386018"/>
            <a:ext cx="194737" cy="18466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extBox 77"/>
          <p:cNvSpPr txBox="1"/>
          <p:nvPr/>
        </p:nvSpPr>
        <p:spPr>
          <a:xfrm>
            <a:off x="6099372" y="3298673"/>
            <a:ext cx="14847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Bahnschrift Light Condensed" panose="020B0502040204020203" pitchFamily="34" charset="0"/>
              </a:rPr>
              <a:t>Revise plan review</a:t>
            </a:r>
          </a:p>
        </p:txBody>
      </p:sp>
      <p:sp>
        <p:nvSpPr>
          <p:cNvPr id="87" name="Rectangle 86"/>
          <p:cNvSpPr/>
          <p:nvPr/>
        </p:nvSpPr>
        <p:spPr>
          <a:xfrm>
            <a:off x="5905092" y="3386018"/>
            <a:ext cx="194737" cy="18466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TextBox 87"/>
          <p:cNvSpPr txBox="1"/>
          <p:nvPr/>
        </p:nvSpPr>
        <p:spPr>
          <a:xfrm>
            <a:off x="2228943" y="3272345"/>
            <a:ext cx="1795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Bahnschrift Light Condensed" panose="020B0502040204020203" pitchFamily="34" charset="0"/>
              </a:rPr>
              <a:t>Annual / Revise plan :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3396498" y="3799372"/>
            <a:ext cx="599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Bahnschrift Light Condensed" panose="020B0502040204020203" pitchFamily="34" charset="0"/>
              </a:rPr>
              <a:t>Date :</a:t>
            </a:r>
          </a:p>
        </p:txBody>
      </p:sp>
      <p:sp>
        <p:nvSpPr>
          <p:cNvPr id="94" name="Rectangle 93"/>
          <p:cNvSpPr/>
          <p:nvPr/>
        </p:nvSpPr>
        <p:spPr>
          <a:xfrm>
            <a:off x="3996342" y="3844413"/>
            <a:ext cx="5213374" cy="27828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TextBox 94"/>
          <p:cNvSpPr txBox="1"/>
          <p:nvPr/>
        </p:nvSpPr>
        <p:spPr>
          <a:xfrm>
            <a:off x="3500693" y="4337206"/>
            <a:ext cx="495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Bahnschrift Light Condensed" panose="020B0502040204020203" pitchFamily="34" charset="0"/>
              </a:rPr>
              <a:t>PIC :</a:t>
            </a:r>
          </a:p>
        </p:txBody>
      </p:sp>
      <p:sp>
        <p:nvSpPr>
          <p:cNvPr id="97" name="TextBox 96"/>
          <p:cNvSpPr txBox="1"/>
          <p:nvPr/>
        </p:nvSpPr>
        <p:spPr>
          <a:xfrm>
            <a:off x="2270664" y="4862917"/>
            <a:ext cx="1728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Bahnschrift Light Condensed" panose="020B0502040204020203" pitchFamily="34" charset="0"/>
              </a:rPr>
              <a:t>Require  / Comment :</a:t>
            </a:r>
          </a:p>
        </p:txBody>
      </p:sp>
      <p:sp>
        <p:nvSpPr>
          <p:cNvPr id="99" name="Rectangle 98"/>
          <p:cNvSpPr/>
          <p:nvPr/>
        </p:nvSpPr>
        <p:spPr>
          <a:xfrm>
            <a:off x="3999022" y="4395115"/>
            <a:ext cx="5213374" cy="27828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3999022" y="4915457"/>
            <a:ext cx="5213374" cy="27828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8" name="Group 47"/>
          <p:cNvGrpSpPr/>
          <p:nvPr/>
        </p:nvGrpSpPr>
        <p:grpSpPr>
          <a:xfrm>
            <a:off x="-7621" y="-7471"/>
            <a:ext cx="12199621" cy="1071014"/>
            <a:chOff x="-7621" y="-7471"/>
            <a:chExt cx="12199621" cy="1071014"/>
          </a:xfrm>
        </p:grpSpPr>
        <p:sp>
          <p:nvSpPr>
            <p:cNvPr id="49" name="Rectangle 48"/>
            <p:cNvSpPr/>
            <p:nvPr/>
          </p:nvSpPr>
          <p:spPr>
            <a:xfrm>
              <a:off x="-7621" y="-7471"/>
              <a:ext cx="12192000" cy="1053846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4526915" y="218397"/>
              <a:ext cx="7656334" cy="824865"/>
            </a:xfrm>
            <a:prstGeom prst="rect">
              <a:avLst/>
            </a:prstGeom>
            <a:solidFill>
              <a:srgbClr val="002060">
                <a:alpha val="67000"/>
              </a:srgb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11353799" y="164383"/>
              <a:ext cx="814479" cy="899160"/>
            </a:xfrm>
            <a:prstGeom prst="rect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0" name="Group 79"/>
            <p:cNvGrpSpPr/>
            <p:nvPr/>
          </p:nvGrpSpPr>
          <p:grpSpPr>
            <a:xfrm>
              <a:off x="0" y="0"/>
              <a:ext cx="12192000" cy="954816"/>
              <a:chOff x="0" y="0"/>
              <a:chExt cx="12192000" cy="954816"/>
            </a:xfrm>
          </p:grpSpPr>
          <p:pic>
            <p:nvPicPr>
              <p:cNvPr id="81" name="Picture 80"/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6856" t="21946" r="24681" b="32883"/>
              <a:stretch/>
            </p:blipFill>
            <p:spPr>
              <a:xfrm>
                <a:off x="157135" y="336869"/>
                <a:ext cx="628701" cy="585996"/>
              </a:xfrm>
              <a:prstGeom prst="rect">
                <a:avLst/>
              </a:prstGeom>
            </p:spPr>
          </p:pic>
          <p:sp>
            <p:nvSpPr>
              <p:cNvPr id="82" name="Rectangle 81"/>
              <p:cNvSpPr/>
              <p:nvPr/>
            </p:nvSpPr>
            <p:spPr>
              <a:xfrm>
                <a:off x="0" y="0"/>
                <a:ext cx="12192000" cy="213360"/>
              </a:xfrm>
              <a:prstGeom prst="rect">
                <a:avLst/>
              </a:prstGeom>
              <a:solidFill>
                <a:srgbClr val="00206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TextBox 82"/>
              <p:cNvSpPr txBox="1"/>
              <p:nvPr/>
            </p:nvSpPr>
            <p:spPr>
              <a:xfrm>
                <a:off x="921131" y="403752"/>
                <a:ext cx="279114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latin typeface="Bahnschrift Condensed" panose="020B0502040204020203" pitchFamily="34" charset="0"/>
                  </a:rPr>
                  <a:t>Process Change Report System</a:t>
                </a:r>
              </a:p>
            </p:txBody>
          </p:sp>
          <p:sp>
            <p:nvSpPr>
              <p:cNvPr id="84" name="Rectangle 83"/>
              <p:cNvSpPr/>
              <p:nvPr/>
            </p:nvSpPr>
            <p:spPr>
              <a:xfrm rot="2744622">
                <a:off x="4231290" y="351013"/>
                <a:ext cx="591277" cy="57612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TextBox 84">
                <a:hlinkClick r:id="rId6" action="ppaction://hlinksldjump"/>
              </p:cNvPr>
              <p:cNvSpPr txBox="1"/>
              <p:nvPr/>
            </p:nvSpPr>
            <p:spPr>
              <a:xfrm>
                <a:off x="5511691" y="445201"/>
                <a:ext cx="13885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u="sng" dirty="0">
                    <a:solidFill>
                      <a:schemeClr val="bg1"/>
                    </a:solidFill>
                    <a:latin typeface="Bahnschrift Condensed" panose="020B0502040204020203" pitchFamily="34" charset="0"/>
                  </a:rPr>
                  <a:t>Change Process</a:t>
                </a:r>
              </a:p>
            </p:txBody>
          </p:sp>
          <p:sp>
            <p:nvSpPr>
              <p:cNvPr id="86" name="TextBox 85">
                <a:hlinkClick r:id="rId7" action="ppaction://hlinksldjump"/>
              </p:cNvPr>
              <p:cNvSpPr txBox="1"/>
              <p:nvPr/>
            </p:nvSpPr>
            <p:spPr>
              <a:xfrm>
                <a:off x="7761310" y="419141"/>
                <a:ext cx="87075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u="sng" dirty="0">
                    <a:solidFill>
                      <a:schemeClr val="bg1"/>
                    </a:solidFill>
                    <a:latin typeface="Bahnschrift Condensed" panose="020B0502040204020203" pitchFamily="34" charset="0"/>
                  </a:rPr>
                  <a:t>Approval</a:t>
                </a:r>
              </a:p>
            </p:txBody>
          </p:sp>
          <p:sp>
            <p:nvSpPr>
              <p:cNvPr id="89" name="TextBox 88">
                <a:hlinkClick r:id="rId8" action="ppaction://hlinksldjump"/>
              </p:cNvPr>
              <p:cNvSpPr txBox="1"/>
              <p:nvPr/>
            </p:nvSpPr>
            <p:spPr>
              <a:xfrm>
                <a:off x="9524652" y="397474"/>
                <a:ext cx="6928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u="sng" dirty="0">
                    <a:solidFill>
                      <a:schemeClr val="bg1"/>
                    </a:solidFill>
                    <a:latin typeface="Bahnschrift Condensed" panose="020B0502040204020203" pitchFamily="34" charset="0"/>
                  </a:rPr>
                  <a:t>Report</a:t>
                </a:r>
              </a:p>
            </p:txBody>
          </p:sp>
          <p:grpSp>
            <p:nvGrpSpPr>
              <p:cNvPr id="90" name="Group 89"/>
              <p:cNvGrpSpPr/>
              <p:nvPr/>
            </p:nvGrpSpPr>
            <p:grpSpPr>
              <a:xfrm>
                <a:off x="11256811" y="267277"/>
                <a:ext cx="687539" cy="687539"/>
                <a:chOff x="6777990" y="3188970"/>
                <a:chExt cx="822960" cy="822960"/>
              </a:xfrm>
            </p:grpSpPr>
            <p:sp>
              <p:nvSpPr>
                <p:cNvPr id="91" name="Oval 90"/>
                <p:cNvSpPr/>
                <p:nvPr/>
              </p:nvSpPr>
              <p:spPr>
                <a:xfrm>
                  <a:off x="6777990" y="3188970"/>
                  <a:ext cx="822960" cy="822960"/>
                </a:xfrm>
                <a:prstGeom prst="ellipse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th-TH"/>
                </a:p>
              </p:txBody>
            </p:sp>
            <p:pic>
              <p:nvPicPr>
                <p:cNvPr id="92" name="Picture 91"/>
                <p:cNvPicPr>
                  <a:picLocks noChangeAspect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933831" y="3344811"/>
                  <a:ext cx="511277" cy="511277"/>
                </a:xfrm>
                <a:prstGeom prst="rect">
                  <a:avLst/>
                </a:prstGeom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9461641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77371" y="1364229"/>
            <a:ext cx="11408229" cy="4762614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785836" y="1540283"/>
            <a:ext cx="3431833" cy="501626"/>
          </a:xfrm>
          <a:prstGeom prst="roundRect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910105" y="1591041"/>
            <a:ext cx="1065957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Condensed" panose="020B0502040204020203" pitchFamily="34" charset="0"/>
              </a:rPr>
              <a:t>STEP 1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4217669" y="1544879"/>
            <a:ext cx="3810304" cy="501626"/>
          </a:xfrm>
          <a:prstGeom prst="roundRect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5625779" y="1590129"/>
            <a:ext cx="1065957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Condensed" panose="020B0502040204020203" pitchFamily="34" charset="0"/>
              </a:rPr>
              <a:t>STEP 2</a:t>
            </a:r>
            <a:endParaRPr lang="en-US" sz="20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hnschrift Light Condensed" panose="020B0502040204020203" pitchFamily="34" charset="0"/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8027973" y="1544184"/>
            <a:ext cx="3481856" cy="501626"/>
          </a:xfrm>
          <a:prstGeom prst="roundRect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9333395" y="1590129"/>
            <a:ext cx="1065957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Condensed" panose="020B0502040204020203" pitchFamily="34" charset="0"/>
              </a:rPr>
              <a:t>STEP 3</a:t>
            </a:r>
          </a:p>
        </p:txBody>
      </p:sp>
      <p:sp>
        <p:nvSpPr>
          <p:cNvPr id="37" name="Rectangle 36"/>
          <p:cNvSpPr/>
          <p:nvPr/>
        </p:nvSpPr>
        <p:spPr>
          <a:xfrm>
            <a:off x="785836" y="2179790"/>
            <a:ext cx="10723993" cy="3263937"/>
          </a:xfrm>
          <a:prstGeom prst="rect">
            <a:avLst/>
          </a:prstGeom>
          <a:solidFill>
            <a:srgbClr val="F2EDF3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95184" y="2368480"/>
            <a:ext cx="514645" cy="2928938"/>
          </a:xfrm>
          <a:prstGeom prst="rect">
            <a:avLst/>
          </a:prstGeom>
        </p:spPr>
      </p:pic>
      <p:sp>
        <p:nvSpPr>
          <p:cNvPr id="42" name="Rounded Rectangle 41">
            <a:hlinkClick r:id="rId3" action="ppaction://hlinksldjump"/>
          </p:cNvPr>
          <p:cNvSpPr/>
          <p:nvPr/>
        </p:nvSpPr>
        <p:spPr>
          <a:xfrm>
            <a:off x="9752084" y="5585509"/>
            <a:ext cx="944397" cy="408801"/>
          </a:xfrm>
          <a:prstGeom prst="roundRect">
            <a:avLst/>
          </a:prstGeom>
          <a:solidFill>
            <a:srgbClr val="BFBFB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hlinkClick r:id="rId4" action="ppaction://hlinksldjump"/>
          </p:cNvPr>
          <p:cNvSpPr/>
          <p:nvPr/>
        </p:nvSpPr>
        <p:spPr>
          <a:xfrm>
            <a:off x="9784721" y="5613169"/>
            <a:ext cx="879123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Condensed" panose="020B0502040204020203" pitchFamily="34" charset="0"/>
              </a:rPr>
              <a:t>PREVIOUS</a:t>
            </a:r>
            <a:endParaRPr lang="en-US" sz="16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hnschrift Light Condensed" panose="020B0502040204020203" pitchFamily="34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954042" y="2207707"/>
            <a:ext cx="16738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u="sng" dirty="0">
                <a:latin typeface="Bahnschrift Light Condensed" panose="020B0502040204020203" pitchFamily="34" charset="0"/>
              </a:rPr>
              <a:t>QA Planning Input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4217669" y="3292923"/>
            <a:ext cx="14830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Bahnschrift Light Condensed" panose="020B0502040204020203" pitchFamily="34" charset="0"/>
              </a:rPr>
              <a:t>Annual plan review</a:t>
            </a:r>
          </a:p>
        </p:txBody>
      </p:sp>
      <p:sp>
        <p:nvSpPr>
          <p:cNvPr id="62" name="Rounded Rectangle 61">
            <a:hlinkClick r:id="rId5" action="ppaction://hlinksldjump"/>
          </p:cNvPr>
          <p:cNvSpPr/>
          <p:nvPr/>
        </p:nvSpPr>
        <p:spPr>
          <a:xfrm>
            <a:off x="10729068" y="5585509"/>
            <a:ext cx="944397" cy="408801"/>
          </a:xfrm>
          <a:prstGeom prst="roundRect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/>
          <p:cNvSpPr/>
          <p:nvPr/>
        </p:nvSpPr>
        <p:spPr>
          <a:xfrm>
            <a:off x="10822672" y="5613169"/>
            <a:ext cx="773894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Condensed" panose="020B0502040204020203" pitchFamily="34" charset="0"/>
              </a:rPr>
              <a:t>Submit</a:t>
            </a:r>
            <a:endParaRPr lang="en-US" sz="16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hnschrift Light Condensed" panose="020B0502040204020203" pitchFamily="34" charset="0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3250099" y="2741102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Bahnschrift Light Condensed" panose="020B0502040204020203" pitchFamily="34" charset="0"/>
              </a:rPr>
              <a:t>Status :</a:t>
            </a:r>
          </a:p>
        </p:txBody>
      </p:sp>
      <p:sp>
        <p:nvSpPr>
          <p:cNvPr id="65" name="Rectangle 64"/>
          <p:cNvSpPr/>
          <p:nvPr/>
        </p:nvSpPr>
        <p:spPr>
          <a:xfrm>
            <a:off x="4002093" y="2861210"/>
            <a:ext cx="194737" cy="18466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TextBox 65"/>
          <p:cNvSpPr txBox="1"/>
          <p:nvPr/>
        </p:nvSpPr>
        <p:spPr>
          <a:xfrm>
            <a:off x="4217669" y="2771880"/>
            <a:ext cx="13308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Bahnschrift Light Condensed" panose="020B0502040204020203" pitchFamily="34" charset="0"/>
              </a:rPr>
              <a:t>Annual Plan item</a:t>
            </a:r>
          </a:p>
        </p:txBody>
      </p:sp>
      <p:sp>
        <p:nvSpPr>
          <p:cNvPr id="67" name="Rectangle 66"/>
          <p:cNvSpPr/>
          <p:nvPr/>
        </p:nvSpPr>
        <p:spPr>
          <a:xfrm>
            <a:off x="5904635" y="2861210"/>
            <a:ext cx="194737" cy="18466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/>
          <p:cNvSpPr txBox="1"/>
          <p:nvPr/>
        </p:nvSpPr>
        <p:spPr>
          <a:xfrm>
            <a:off x="6099372" y="2766606"/>
            <a:ext cx="12057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Bahnschrift Light Condensed" panose="020B0502040204020203" pitchFamily="34" charset="0"/>
              </a:rPr>
              <a:t>Additional item</a:t>
            </a:r>
          </a:p>
        </p:txBody>
      </p:sp>
      <p:sp>
        <p:nvSpPr>
          <p:cNvPr id="76" name="Rectangle 75"/>
          <p:cNvSpPr/>
          <p:nvPr/>
        </p:nvSpPr>
        <p:spPr>
          <a:xfrm>
            <a:off x="4000678" y="3386018"/>
            <a:ext cx="194737" cy="18466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extBox 77"/>
          <p:cNvSpPr txBox="1"/>
          <p:nvPr/>
        </p:nvSpPr>
        <p:spPr>
          <a:xfrm>
            <a:off x="6099372" y="3298673"/>
            <a:ext cx="14847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Bahnschrift Light Condensed" panose="020B0502040204020203" pitchFamily="34" charset="0"/>
              </a:rPr>
              <a:t>Revise plan review</a:t>
            </a:r>
          </a:p>
        </p:txBody>
      </p:sp>
      <p:sp>
        <p:nvSpPr>
          <p:cNvPr id="87" name="Rectangle 86"/>
          <p:cNvSpPr/>
          <p:nvPr/>
        </p:nvSpPr>
        <p:spPr>
          <a:xfrm>
            <a:off x="5905092" y="3386018"/>
            <a:ext cx="194737" cy="18466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TextBox 87"/>
          <p:cNvSpPr txBox="1"/>
          <p:nvPr/>
        </p:nvSpPr>
        <p:spPr>
          <a:xfrm>
            <a:off x="2228943" y="3272345"/>
            <a:ext cx="1795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Bahnschrift Light Condensed" panose="020B0502040204020203" pitchFamily="34" charset="0"/>
              </a:rPr>
              <a:t>Annual / Revise plan :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3396498" y="3799372"/>
            <a:ext cx="599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Bahnschrift Light Condensed" panose="020B0502040204020203" pitchFamily="34" charset="0"/>
              </a:rPr>
              <a:t>Date :</a:t>
            </a:r>
          </a:p>
        </p:txBody>
      </p:sp>
      <p:sp>
        <p:nvSpPr>
          <p:cNvPr id="94" name="Rectangle 93"/>
          <p:cNvSpPr/>
          <p:nvPr/>
        </p:nvSpPr>
        <p:spPr>
          <a:xfrm>
            <a:off x="3996342" y="3844413"/>
            <a:ext cx="5213374" cy="27828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TextBox 94"/>
          <p:cNvSpPr txBox="1"/>
          <p:nvPr/>
        </p:nvSpPr>
        <p:spPr>
          <a:xfrm>
            <a:off x="3500693" y="4337206"/>
            <a:ext cx="495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Bahnschrift Light Condensed" panose="020B0502040204020203" pitchFamily="34" charset="0"/>
              </a:rPr>
              <a:t>PIC :</a:t>
            </a:r>
          </a:p>
        </p:txBody>
      </p:sp>
      <p:sp>
        <p:nvSpPr>
          <p:cNvPr id="97" name="TextBox 96"/>
          <p:cNvSpPr txBox="1"/>
          <p:nvPr/>
        </p:nvSpPr>
        <p:spPr>
          <a:xfrm>
            <a:off x="2270664" y="4862917"/>
            <a:ext cx="1728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Bahnschrift Light Condensed" panose="020B0502040204020203" pitchFamily="34" charset="0"/>
              </a:rPr>
              <a:t>Require  / Comment :</a:t>
            </a:r>
          </a:p>
        </p:txBody>
      </p:sp>
      <p:sp>
        <p:nvSpPr>
          <p:cNvPr id="99" name="Rectangle 98"/>
          <p:cNvSpPr/>
          <p:nvPr/>
        </p:nvSpPr>
        <p:spPr>
          <a:xfrm>
            <a:off x="3999022" y="4395115"/>
            <a:ext cx="5213374" cy="27828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3999022" y="4915457"/>
            <a:ext cx="5213374" cy="27828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3420533" y="2194188"/>
            <a:ext cx="5389419" cy="3089564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tx1"/>
              </a:solidFill>
            </a:endParaRPr>
          </a:p>
        </p:txBody>
      </p:sp>
      <p:pic>
        <p:nvPicPr>
          <p:cNvPr id="56" name="Picture 55">
            <a:hlinkClick r:id="rId6" action="ppaction://hlinksldjump"/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1562" y="4335118"/>
            <a:ext cx="1190309" cy="542120"/>
          </a:xfrm>
          <a:prstGeom prst="rect">
            <a:avLst/>
          </a:prstGeom>
        </p:spPr>
      </p:pic>
      <p:pic>
        <p:nvPicPr>
          <p:cNvPr id="57" name="Picture 56">
            <a:hlinkClick r:id="rId8" action="ppaction://hlinksldjump"/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0508" y="4335117"/>
            <a:ext cx="1190309" cy="542121"/>
          </a:xfrm>
          <a:prstGeom prst="rect">
            <a:avLst/>
          </a:prstGeom>
        </p:spPr>
      </p:pic>
      <p:sp>
        <p:nvSpPr>
          <p:cNvPr id="58" name="TextBox 57"/>
          <p:cNvSpPr txBox="1"/>
          <p:nvPr/>
        </p:nvSpPr>
        <p:spPr>
          <a:xfrm>
            <a:off x="3881562" y="3167942"/>
            <a:ext cx="45500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Britannic Bold" panose="020B0903060703020204" pitchFamily="34" charset="0"/>
              </a:rPr>
              <a:t>Would you like to Submit ?</a:t>
            </a:r>
          </a:p>
        </p:txBody>
      </p:sp>
      <p:grpSp>
        <p:nvGrpSpPr>
          <p:cNvPr id="84" name="Group 83"/>
          <p:cNvGrpSpPr/>
          <p:nvPr/>
        </p:nvGrpSpPr>
        <p:grpSpPr>
          <a:xfrm>
            <a:off x="-7621" y="-7471"/>
            <a:ext cx="12199621" cy="1071014"/>
            <a:chOff x="-7621" y="-7471"/>
            <a:chExt cx="12199621" cy="1071014"/>
          </a:xfrm>
        </p:grpSpPr>
        <p:sp>
          <p:nvSpPr>
            <p:cNvPr id="85" name="Rectangle 84"/>
            <p:cNvSpPr/>
            <p:nvPr/>
          </p:nvSpPr>
          <p:spPr>
            <a:xfrm>
              <a:off x="-7621" y="-7471"/>
              <a:ext cx="12192000" cy="1053846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6" name="Rectangle 85"/>
            <p:cNvSpPr/>
            <p:nvPr/>
          </p:nvSpPr>
          <p:spPr>
            <a:xfrm>
              <a:off x="4526915" y="218397"/>
              <a:ext cx="7656334" cy="824865"/>
            </a:xfrm>
            <a:prstGeom prst="rect">
              <a:avLst/>
            </a:prstGeom>
            <a:solidFill>
              <a:srgbClr val="002060">
                <a:alpha val="67000"/>
              </a:srgb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9" name="Rectangle 88"/>
            <p:cNvSpPr/>
            <p:nvPr/>
          </p:nvSpPr>
          <p:spPr>
            <a:xfrm>
              <a:off x="11353799" y="164383"/>
              <a:ext cx="814479" cy="899160"/>
            </a:xfrm>
            <a:prstGeom prst="rect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0" name="Group 89"/>
            <p:cNvGrpSpPr/>
            <p:nvPr/>
          </p:nvGrpSpPr>
          <p:grpSpPr>
            <a:xfrm>
              <a:off x="0" y="0"/>
              <a:ext cx="12192000" cy="954816"/>
              <a:chOff x="0" y="0"/>
              <a:chExt cx="12192000" cy="954816"/>
            </a:xfrm>
          </p:grpSpPr>
          <p:pic>
            <p:nvPicPr>
              <p:cNvPr id="91" name="Picture 90"/>
              <p:cNvPicPr>
                <a:picLocks noChangeAspect="1"/>
              </p:cNvPicPr>
              <p:nvPr/>
            </p:nvPicPr>
            <p:blipFill rotWithShape="1"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6856" t="21946" r="24681" b="32883"/>
              <a:stretch/>
            </p:blipFill>
            <p:spPr>
              <a:xfrm>
                <a:off x="157135" y="336869"/>
                <a:ext cx="628701" cy="585996"/>
              </a:xfrm>
              <a:prstGeom prst="rect">
                <a:avLst/>
              </a:prstGeom>
            </p:spPr>
          </p:pic>
          <p:sp>
            <p:nvSpPr>
              <p:cNvPr id="92" name="Rectangle 91"/>
              <p:cNvSpPr/>
              <p:nvPr/>
            </p:nvSpPr>
            <p:spPr>
              <a:xfrm>
                <a:off x="0" y="0"/>
                <a:ext cx="12192000" cy="213360"/>
              </a:xfrm>
              <a:prstGeom prst="rect">
                <a:avLst/>
              </a:prstGeom>
              <a:solidFill>
                <a:srgbClr val="00206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TextBox 95"/>
              <p:cNvSpPr txBox="1"/>
              <p:nvPr/>
            </p:nvSpPr>
            <p:spPr>
              <a:xfrm>
                <a:off x="921131" y="403752"/>
                <a:ext cx="279114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latin typeface="Bahnschrift Condensed" panose="020B0502040204020203" pitchFamily="34" charset="0"/>
                  </a:rPr>
                  <a:t>Process Change Report System</a:t>
                </a:r>
              </a:p>
            </p:txBody>
          </p:sp>
          <p:sp>
            <p:nvSpPr>
              <p:cNvPr id="98" name="Rectangle 97"/>
              <p:cNvSpPr/>
              <p:nvPr/>
            </p:nvSpPr>
            <p:spPr>
              <a:xfrm rot="2744622">
                <a:off x="4231290" y="351013"/>
                <a:ext cx="591277" cy="57612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TextBox 100">
                <a:hlinkClick r:id="rId11" action="ppaction://hlinksldjump"/>
              </p:cNvPr>
              <p:cNvSpPr txBox="1"/>
              <p:nvPr/>
            </p:nvSpPr>
            <p:spPr>
              <a:xfrm>
                <a:off x="5511691" y="445201"/>
                <a:ext cx="13885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u="sng" dirty="0">
                    <a:solidFill>
                      <a:schemeClr val="bg1"/>
                    </a:solidFill>
                    <a:latin typeface="Bahnschrift Condensed" panose="020B0502040204020203" pitchFamily="34" charset="0"/>
                  </a:rPr>
                  <a:t>Change Process</a:t>
                </a:r>
              </a:p>
            </p:txBody>
          </p:sp>
          <p:sp>
            <p:nvSpPr>
              <p:cNvPr id="102" name="TextBox 101">
                <a:hlinkClick r:id="rId12" action="ppaction://hlinksldjump"/>
              </p:cNvPr>
              <p:cNvSpPr txBox="1"/>
              <p:nvPr/>
            </p:nvSpPr>
            <p:spPr>
              <a:xfrm>
                <a:off x="7761310" y="419141"/>
                <a:ext cx="87075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u="sng" dirty="0">
                    <a:solidFill>
                      <a:schemeClr val="bg1"/>
                    </a:solidFill>
                    <a:latin typeface="Bahnschrift Condensed" panose="020B0502040204020203" pitchFamily="34" charset="0"/>
                  </a:rPr>
                  <a:t>Approval</a:t>
                </a:r>
              </a:p>
            </p:txBody>
          </p:sp>
          <p:sp>
            <p:nvSpPr>
              <p:cNvPr id="103" name="TextBox 102">
                <a:hlinkClick r:id="rId13" action="ppaction://hlinksldjump"/>
              </p:cNvPr>
              <p:cNvSpPr txBox="1"/>
              <p:nvPr/>
            </p:nvSpPr>
            <p:spPr>
              <a:xfrm>
                <a:off x="9524652" y="397474"/>
                <a:ext cx="6928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u="sng" dirty="0">
                    <a:solidFill>
                      <a:schemeClr val="bg1"/>
                    </a:solidFill>
                    <a:latin typeface="Bahnschrift Condensed" panose="020B0502040204020203" pitchFamily="34" charset="0"/>
                  </a:rPr>
                  <a:t>Report</a:t>
                </a:r>
              </a:p>
            </p:txBody>
          </p:sp>
          <p:grpSp>
            <p:nvGrpSpPr>
              <p:cNvPr id="104" name="Group 103"/>
              <p:cNvGrpSpPr/>
              <p:nvPr/>
            </p:nvGrpSpPr>
            <p:grpSpPr>
              <a:xfrm>
                <a:off x="11256811" y="267277"/>
                <a:ext cx="687539" cy="687539"/>
                <a:chOff x="6777990" y="3188970"/>
                <a:chExt cx="822960" cy="822960"/>
              </a:xfrm>
            </p:grpSpPr>
            <p:sp>
              <p:nvSpPr>
                <p:cNvPr id="105" name="Oval 104"/>
                <p:cNvSpPr/>
                <p:nvPr/>
              </p:nvSpPr>
              <p:spPr>
                <a:xfrm>
                  <a:off x="6777990" y="3188970"/>
                  <a:ext cx="822960" cy="822960"/>
                </a:xfrm>
                <a:prstGeom prst="ellipse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th-TH"/>
                </a:p>
              </p:txBody>
            </p:sp>
            <p:pic>
              <p:nvPicPr>
                <p:cNvPr id="106" name="Picture 105"/>
                <p:cNvPicPr>
                  <a:picLocks noChangeAspect="1"/>
                </p:cNvPicPr>
                <p:nvPr/>
              </p:nvPicPr>
              <p:blipFill>
                <a:blip r:embed="rId1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933831" y="3344811"/>
                  <a:ext cx="511277" cy="511277"/>
                </a:xfrm>
                <a:prstGeom prst="rect">
                  <a:avLst/>
                </a:prstGeom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26307427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123946" y="1551007"/>
            <a:ext cx="9815332" cy="4768513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123946" y="1551007"/>
            <a:ext cx="9815332" cy="597276"/>
          </a:xfrm>
          <a:prstGeom prst="rect">
            <a:avLst/>
          </a:prstGeom>
          <a:solidFill>
            <a:srgbClr val="546994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5576245" y="1541030"/>
            <a:ext cx="12490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Bahnschrift Condensed" panose="020B0502040204020203" pitchFamily="34" charset="0"/>
              </a:rPr>
              <a:t>Approval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190687" y="2339900"/>
            <a:ext cx="1061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Bahnschrift Condensed" panose="020B0502040204020203" pitchFamily="34" charset="0"/>
              </a:rPr>
              <a:t>Issue No. 111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716198" y="2690690"/>
            <a:ext cx="15359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Bahnschrift Condensed" panose="020B0502040204020203" pitchFamily="34" charset="0"/>
              </a:rPr>
              <a:t>Annual plan no. 21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704996" y="3332419"/>
            <a:ext cx="1738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Bahnschrift Condensed" panose="020B0502040204020203" pitchFamily="34" charset="0"/>
              </a:rPr>
              <a:t>Change Type </a:t>
            </a:r>
            <a:r>
              <a:rPr lang="en-US" dirty="0">
                <a:latin typeface="Bahnschrift Condensed" panose="020B0502040204020203" pitchFamily="34" charset="0"/>
              </a:rPr>
              <a:t>: New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704996" y="3792522"/>
            <a:ext cx="26164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Bahnschrift Condensed" panose="020B0502040204020203" pitchFamily="34" charset="0"/>
              </a:rPr>
              <a:t>Checking Point</a:t>
            </a:r>
            <a:r>
              <a:rPr lang="en-US" dirty="0">
                <a:latin typeface="Bahnschrift Condensed" panose="020B0502040204020203" pitchFamily="34" charset="0"/>
              </a:rPr>
              <a:t> : modify machine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704996" y="4262738"/>
            <a:ext cx="26164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Bahnschrift Condensed" panose="020B0502040204020203" pitchFamily="34" charset="0"/>
              </a:rPr>
              <a:t>Checking Point</a:t>
            </a:r>
            <a:r>
              <a:rPr lang="en-US" dirty="0">
                <a:latin typeface="Bahnschrift Condensed" panose="020B0502040204020203" pitchFamily="34" charset="0"/>
              </a:rPr>
              <a:t> : modify machine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704996" y="4726925"/>
            <a:ext cx="1739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Bahnschrift Condensed" panose="020B0502040204020203" pitchFamily="34" charset="0"/>
              </a:rPr>
              <a:t>Reason </a:t>
            </a:r>
            <a:r>
              <a:rPr lang="en-US" dirty="0">
                <a:latin typeface="Bahnschrift Condensed" panose="020B0502040204020203" pitchFamily="34" charset="0"/>
              </a:rPr>
              <a:t>: Break Down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946644" y="3332419"/>
            <a:ext cx="3033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Bahnschrift Condensed" panose="020B0502040204020203" pitchFamily="34" charset="0"/>
              </a:rPr>
              <a:t>Part name</a:t>
            </a:r>
            <a:r>
              <a:rPr lang="en-US" dirty="0">
                <a:latin typeface="Bahnschrift Condensed" panose="020B0502040204020203" pitchFamily="34" charset="0"/>
              </a:rPr>
              <a:t> :  Vernier Caliper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946644" y="3792522"/>
            <a:ext cx="160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Bahnschrift Condensed" panose="020B0502040204020203" pitchFamily="34" charset="0"/>
              </a:rPr>
              <a:t>Part number</a:t>
            </a:r>
            <a:r>
              <a:rPr lang="en-US" dirty="0">
                <a:latin typeface="Bahnschrift Condensed" panose="020B0502040204020203" pitchFamily="34" charset="0"/>
              </a:rPr>
              <a:t> : 2365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946645" y="4262738"/>
            <a:ext cx="2443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Bahnschrift Condensed" panose="020B0502040204020203" pitchFamily="34" charset="0"/>
              </a:rPr>
              <a:t>Subject</a:t>
            </a:r>
            <a:r>
              <a:rPr lang="en-US" dirty="0"/>
              <a:t> : </a:t>
            </a:r>
            <a:r>
              <a:rPr lang="en-US" dirty="0">
                <a:latin typeface="Bahnschrift Condensed" panose="020B0502040204020203" pitchFamily="34" charset="0"/>
              </a:rPr>
              <a:t>Vernier Break Down 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946644" y="4722841"/>
            <a:ext cx="1774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Bahnschrift Condensed" panose="020B0502040204020203" pitchFamily="34" charset="0"/>
              </a:rPr>
              <a:t>Process</a:t>
            </a:r>
            <a:r>
              <a:rPr lang="en-US" dirty="0"/>
              <a:t> : </a:t>
            </a:r>
            <a:r>
              <a:rPr lang="en-US" dirty="0">
                <a:latin typeface="Bahnschrift Condensed" panose="020B0502040204020203" pitchFamily="34" charset="0"/>
              </a:rPr>
              <a:t>Inspection </a:t>
            </a:r>
          </a:p>
        </p:txBody>
      </p:sp>
      <p:grpSp>
        <p:nvGrpSpPr>
          <p:cNvPr id="31" name="Group 30"/>
          <p:cNvGrpSpPr/>
          <p:nvPr/>
        </p:nvGrpSpPr>
        <p:grpSpPr>
          <a:xfrm>
            <a:off x="-7621" y="-7471"/>
            <a:ext cx="12199621" cy="1071014"/>
            <a:chOff x="-7621" y="-7471"/>
            <a:chExt cx="12199621" cy="1071014"/>
          </a:xfrm>
        </p:grpSpPr>
        <p:sp>
          <p:nvSpPr>
            <p:cNvPr id="32" name="Rectangle 31"/>
            <p:cNvSpPr/>
            <p:nvPr/>
          </p:nvSpPr>
          <p:spPr>
            <a:xfrm>
              <a:off x="-7621" y="-7471"/>
              <a:ext cx="12192000" cy="1053846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4526915" y="218397"/>
              <a:ext cx="7656334" cy="824865"/>
            </a:xfrm>
            <a:prstGeom prst="rect">
              <a:avLst/>
            </a:prstGeom>
            <a:solidFill>
              <a:srgbClr val="002060">
                <a:alpha val="67000"/>
              </a:srgb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11353799" y="164383"/>
              <a:ext cx="814479" cy="899160"/>
            </a:xfrm>
            <a:prstGeom prst="rect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5" name="Group 34"/>
            <p:cNvGrpSpPr/>
            <p:nvPr/>
          </p:nvGrpSpPr>
          <p:grpSpPr>
            <a:xfrm>
              <a:off x="0" y="0"/>
              <a:ext cx="12192000" cy="954816"/>
              <a:chOff x="0" y="0"/>
              <a:chExt cx="12192000" cy="954816"/>
            </a:xfrm>
          </p:grpSpPr>
          <p:pic>
            <p:nvPicPr>
              <p:cNvPr id="36" name="Picture 35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6856" t="21946" r="24681" b="32883"/>
              <a:stretch/>
            </p:blipFill>
            <p:spPr>
              <a:xfrm>
                <a:off x="157135" y="336869"/>
                <a:ext cx="628701" cy="585996"/>
              </a:xfrm>
              <a:prstGeom prst="rect">
                <a:avLst/>
              </a:prstGeom>
            </p:spPr>
          </p:pic>
          <p:sp>
            <p:nvSpPr>
              <p:cNvPr id="37" name="Rectangle 36"/>
              <p:cNvSpPr/>
              <p:nvPr/>
            </p:nvSpPr>
            <p:spPr>
              <a:xfrm>
                <a:off x="0" y="0"/>
                <a:ext cx="12192000" cy="213360"/>
              </a:xfrm>
              <a:prstGeom prst="rect">
                <a:avLst/>
              </a:prstGeom>
              <a:solidFill>
                <a:srgbClr val="00206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TextBox 52"/>
              <p:cNvSpPr txBox="1"/>
              <p:nvPr/>
            </p:nvSpPr>
            <p:spPr>
              <a:xfrm>
                <a:off x="921131" y="403752"/>
                <a:ext cx="279114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latin typeface="Bahnschrift Condensed" panose="020B0502040204020203" pitchFamily="34" charset="0"/>
                  </a:rPr>
                  <a:t>Process Change Report System</a:t>
                </a:r>
              </a:p>
            </p:txBody>
          </p:sp>
          <p:sp>
            <p:nvSpPr>
              <p:cNvPr id="54" name="Rectangle 53"/>
              <p:cNvSpPr/>
              <p:nvPr/>
            </p:nvSpPr>
            <p:spPr>
              <a:xfrm rot="2744622">
                <a:off x="4231290" y="351013"/>
                <a:ext cx="591277" cy="57612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TextBox 54">
                <a:hlinkClick r:id="rId3" action="ppaction://hlinksldjump"/>
              </p:cNvPr>
              <p:cNvSpPr txBox="1"/>
              <p:nvPr/>
            </p:nvSpPr>
            <p:spPr>
              <a:xfrm>
                <a:off x="5511691" y="445201"/>
                <a:ext cx="13885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u="sng" dirty="0">
                    <a:solidFill>
                      <a:schemeClr val="bg1"/>
                    </a:solidFill>
                    <a:latin typeface="Bahnschrift Condensed" panose="020B0502040204020203" pitchFamily="34" charset="0"/>
                  </a:rPr>
                  <a:t>Change Process</a:t>
                </a:r>
              </a:p>
            </p:txBody>
          </p:sp>
          <p:sp>
            <p:nvSpPr>
              <p:cNvPr id="56" name="TextBox 55">
                <a:hlinkClick r:id="rId4" action="ppaction://hlinksldjump"/>
              </p:cNvPr>
              <p:cNvSpPr txBox="1"/>
              <p:nvPr/>
            </p:nvSpPr>
            <p:spPr>
              <a:xfrm>
                <a:off x="7761310" y="419141"/>
                <a:ext cx="87075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u="sng" dirty="0">
                    <a:solidFill>
                      <a:schemeClr val="bg1"/>
                    </a:solidFill>
                    <a:latin typeface="Bahnschrift Condensed" panose="020B0502040204020203" pitchFamily="34" charset="0"/>
                  </a:rPr>
                  <a:t>Approval</a:t>
                </a:r>
              </a:p>
            </p:txBody>
          </p:sp>
          <p:sp>
            <p:nvSpPr>
              <p:cNvPr id="57" name="TextBox 56">
                <a:hlinkClick r:id="rId5" action="ppaction://hlinksldjump"/>
              </p:cNvPr>
              <p:cNvSpPr txBox="1"/>
              <p:nvPr/>
            </p:nvSpPr>
            <p:spPr>
              <a:xfrm>
                <a:off x="9524652" y="397474"/>
                <a:ext cx="6928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u="sng" dirty="0">
                    <a:solidFill>
                      <a:schemeClr val="bg1"/>
                    </a:solidFill>
                    <a:latin typeface="Bahnschrift Condensed" panose="020B0502040204020203" pitchFamily="34" charset="0"/>
                  </a:rPr>
                  <a:t>Report</a:t>
                </a:r>
              </a:p>
            </p:txBody>
          </p:sp>
          <p:grpSp>
            <p:nvGrpSpPr>
              <p:cNvPr id="58" name="Group 57"/>
              <p:cNvGrpSpPr/>
              <p:nvPr/>
            </p:nvGrpSpPr>
            <p:grpSpPr>
              <a:xfrm>
                <a:off x="11256811" y="267277"/>
                <a:ext cx="687539" cy="687539"/>
                <a:chOff x="6777990" y="3188970"/>
                <a:chExt cx="822960" cy="822960"/>
              </a:xfrm>
            </p:grpSpPr>
            <p:sp>
              <p:nvSpPr>
                <p:cNvPr id="59" name="Oval 58"/>
                <p:cNvSpPr/>
                <p:nvPr/>
              </p:nvSpPr>
              <p:spPr>
                <a:xfrm>
                  <a:off x="6777990" y="3188970"/>
                  <a:ext cx="822960" cy="822960"/>
                </a:xfrm>
                <a:prstGeom prst="ellipse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th-TH"/>
                </a:p>
              </p:txBody>
            </p:sp>
            <p:pic>
              <p:nvPicPr>
                <p:cNvPr id="60" name="Picture 59"/>
                <p:cNvPicPr>
                  <a:picLocks noChangeAspect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933831" y="3344811"/>
                  <a:ext cx="511277" cy="511277"/>
                </a:xfrm>
                <a:prstGeom prst="rect">
                  <a:avLst/>
                </a:prstGeom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10686825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ounded Rectangle 41"/>
          <p:cNvSpPr/>
          <p:nvPr/>
        </p:nvSpPr>
        <p:spPr>
          <a:xfrm>
            <a:off x="368710" y="1228016"/>
            <a:ext cx="11575640" cy="5187531"/>
          </a:xfrm>
          <a:prstGeom prst="roundRect">
            <a:avLst>
              <a:gd name="adj" fmla="val 1801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grpSp>
        <p:nvGrpSpPr>
          <p:cNvPr id="12" name="Group 11"/>
          <p:cNvGrpSpPr/>
          <p:nvPr/>
        </p:nvGrpSpPr>
        <p:grpSpPr>
          <a:xfrm>
            <a:off x="-7621" y="-7471"/>
            <a:ext cx="12199621" cy="1071014"/>
            <a:chOff x="-7621" y="-7471"/>
            <a:chExt cx="12199621" cy="1071014"/>
          </a:xfrm>
        </p:grpSpPr>
        <p:sp>
          <p:nvSpPr>
            <p:cNvPr id="4" name="Rectangle 3"/>
            <p:cNvSpPr/>
            <p:nvPr/>
          </p:nvSpPr>
          <p:spPr>
            <a:xfrm>
              <a:off x="-7621" y="-7471"/>
              <a:ext cx="12192000" cy="1053846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/>
            <p:cNvSpPr/>
            <p:nvPr/>
          </p:nvSpPr>
          <p:spPr>
            <a:xfrm>
              <a:off x="4469131" y="218397"/>
              <a:ext cx="7714118" cy="824865"/>
            </a:xfrm>
            <a:prstGeom prst="rect">
              <a:avLst/>
            </a:prstGeom>
            <a:solidFill>
              <a:srgbClr val="002060">
                <a:alpha val="67000"/>
              </a:srgb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11353799" y="164383"/>
              <a:ext cx="814479" cy="899160"/>
            </a:xfrm>
            <a:prstGeom prst="rect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0" y="0"/>
              <a:ext cx="12192000" cy="954816"/>
              <a:chOff x="0" y="0"/>
              <a:chExt cx="12192000" cy="954816"/>
            </a:xfrm>
          </p:grpSpPr>
          <p:pic>
            <p:nvPicPr>
              <p:cNvPr id="14" name="Picture 13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6856" t="21946" r="24681" b="32883"/>
              <a:stretch/>
            </p:blipFill>
            <p:spPr>
              <a:xfrm>
                <a:off x="157135" y="336869"/>
                <a:ext cx="628701" cy="585996"/>
              </a:xfrm>
              <a:prstGeom prst="rect">
                <a:avLst/>
              </a:prstGeom>
            </p:spPr>
          </p:pic>
          <p:sp>
            <p:nvSpPr>
              <p:cNvPr id="15" name="Rectangle 14"/>
              <p:cNvSpPr/>
              <p:nvPr/>
            </p:nvSpPr>
            <p:spPr>
              <a:xfrm>
                <a:off x="0" y="0"/>
                <a:ext cx="12192000" cy="213360"/>
              </a:xfrm>
              <a:prstGeom prst="rect">
                <a:avLst/>
              </a:prstGeom>
              <a:solidFill>
                <a:srgbClr val="00206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" name="TextBox 1"/>
              <p:cNvSpPr txBox="1"/>
              <p:nvPr/>
            </p:nvSpPr>
            <p:spPr>
              <a:xfrm>
                <a:off x="1304838" y="386418"/>
                <a:ext cx="279114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latin typeface="Bahnschrift Condensed" panose="020B0502040204020203" pitchFamily="34" charset="0"/>
                  </a:rPr>
                  <a:t>Process Change Report System</a:t>
                </a:r>
              </a:p>
            </p:txBody>
          </p:sp>
          <p:sp>
            <p:nvSpPr>
              <p:cNvPr id="6" name="Rectangle 5"/>
              <p:cNvSpPr/>
              <p:nvPr/>
            </p:nvSpPr>
            <p:spPr>
              <a:xfrm rot="2744622">
                <a:off x="4181488" y="354126"/>
                <a:ext cx="591277" cy="57612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TextBox 53">
                <a:hlinkClick r:id="rId4" action="ppaction://hlinksldjump"/>
              </p:cNvPr>
              <p:cNvSpPr txBox="1"/>
              <p:nvPr/>
            </p:nvSpPr>
            <p:spPr>
              <a:xfrm>
                <a:off x="5332188" y="385691"/>
                <a:ext cx="13885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u="sng" dirty="0">
                    <a:solidFill>
                      <a:schemeClr val="bg1"/>
                    </a:solidFill>
                    <a:latin typeface="Bahnschrift Condensed" panose="020B0502040204020203" pitchFamily="34" charset="0"/>
                  </a:rPr>
                  <a:t>Change Process</a:t>
                </a:r>
              </a:p>
            </p:txBody>
          </p:sp>
          <p:sp>
            <p:nvSpPr>
              <p:cNvPr id="55" name="TextBox 54">
                <a:hlinkClick r:id="rId5" action="ppaction://hlinksldjump"/>
              </p:cNvPr>
              <p:cNvSpPr txBox="1"/>
              <p:nvPr/>
            </p:nvSpPr>
            <p:spPr>
              <a:xfrm>
                <a:off x="7235128" y="385691"/>
                <a:ext cx="87075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u="sng" dirty="0">
                    <a:solidFill>
                      <a:schemeClr val="bg1"/>
                    </a:solidFill>
                    <a:latin typeface="Bahnschrift Condensed" panose="020B0502040204020203" pitchFamily="34" charset="0"/>
                  </a:rPr>
                  <a:t>Approval</a:t>
                </a:r>
              </a:p>
            </p:txBody>
          </p:sp>
          <p:sp>
            <p:nvSpPr>
              <p:cNvPr id="56" name="TextBox 55">
                <a:hlinkClick r:id="rId6" action="ppaction://hlinksldjump"/>
              </p:cNvPr>
              <p:cNvSpPr txBox="1"/>
              <p:nvPr/>
            </p:nvSpPr>
            <p:spPr>
              <a:xfrm>
                <a:off x="8584753" y="385691"/>
                <a:ext cx="6928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u="sng" dirty="0">
                    <a:solidFill>
                      <a:schemeClr val="bg1"/>
                    </a:solidFill>
                    <a:latin typeface="Bahnschrift Condensed" panose="020B0502040204020203" pitchFamily="34" charset="0"/>
                  </a:rPr>
                  <a:t>Report</a:t>
                </a:r>
              </a:p>
            </p:txBody>
          </p:sp>
          <p:grpSp>
            <p:nvGrpSpPr>
              <p:cNvPr id="8" name="Group 7"/>
              <p:cNvGrpSpPr/>
              <p:nvPr/>
            </p:nvGrpSpPr>
            <p:grpSpPr>
              <a:xfrm>
                <a:off x="11256811" y="267277"/>
                <a:ext cx="687539" cy="687539"/>
                <a:chOff x="6777990" y="3188970"/>
                <a:chExt cx="822960" cy="822960"/>
              </a:xfrm>
            </p:grpSpPr>
            <p:sp>
              <p:nvSpPr>
                <p:cNvPr id="7" name="Oval 6"/>
                <p:cNvSpPr/>
                <p:nvPr/>
              </p:nvSpPr>
              <p:spPr>
                <a:xfrm>
                  <a:off x="6777990" y="3188970"/>
                  <a:ext cx="822960" cy="822960"/>
                </a:xfrm>
                <a:prstGeom prst="ellipse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th-TH"/>
                </a:p>
              </p:txBody>
            </p:sp>
            <p:pic>
              <p:nvPicPr>
                <p:cNvPr id="30" name="Picture 29"/>
                <p:cNvPicPr>
                  <a:picLocks noChangeAspect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933831" y="3344811"/>
                  <a:ext cx="511277" cy="511277"/>
                </a:xfrm>
                <a:prstGeom prst="rect">
                  <a:avLst/>
                </a:prstGeom>
              </p:spPr>
            </p:pic>
          </p:grpSp>
          <p:sp>
            <p:nvSpPr>
              <p:cNvPr id="33" name="TextBox 32">
                <a:hlinkClick r:id="rId6" action="ppaction://hlinksldjump"/>
              </p:cNvPr>
              <p:cNvSpPr txBox="1"/>
              <p:nvPr/>
            </p:nvSpPr>
            <p:spPr>
              <a:xfrm>
                <a:off x="9836140" y="423445"/>
                <a:ext cx="723886" cy="369332"/>
              </a:xfrm>
              <a:prstGeom prst="rect">
                <a:avLst/>
              </a:prstGeom>
              <a:solidFill>
                <a:schemeClr val="tx2">
                  <a:lumMod val="5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u="sng" dirty="0">
                    <a:solidFill>
                      <a:schemeClr val="bg1"/>
                    </a:solidFill>
                    <a:latin typeface="Bahnschrift Condensed" panose="020B0502040204020203" pitchFamily="34" charset="0"/>
                  </a:rPr>
                  <a:t> Admin</a:t>
                </a:r>
              </a:p>
            </p:txBody>
          </p:sp>
        </p:grpSp>
      </p:grpSp>
      <p:sp>
        <p:nvSpPr>
          <p:cNvPr id="3" name="Rounded Rectangle 2"/>
          <p:cNvSpPr/>
          <p:nvPr/>
        </p:nvSpPr>
        <p:spPr>
          <a:xfrm>
            <a:off x="1028713" y="2069467"/>
            <a:ext cx="3280410" cy="1965960"/>
          </a:xfrm>
          <a:prstGeom prst="roundRect">
            <a:avLst>
              <a:gd name="adj" fmla="val 6783"/>
            </a:avLst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9" name="Rounded Rectangle 18"/>
          <p:cNvSpPr/>
          <p:nvPr/>
        </p:nvSpPr>
        <p:spPr>
          <a:xfrm>
            <a:off x="4567296" y="2069467"/>
            <a:ext cx="3280410" cy="1965960"/>
          </a:xfrm>
          <a:prstGeom prst="roundRect">
            <a:avLst>
              <a:gd name="adj" fmla="val 7946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2" name="TextBox 21"/>
          <p:cNvSpPr txBox="1"/>
          <p:nvPr/>
        </p:nvSpPr>
        <p:spPr>
          <a:xfrm>
            <a:off x="2111920" y="4064455"/>
            <a:ext cx="9364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 Black" panose="020B0A04020102020204" pitchFamily="34" charset="0"/>
              </a:rPr>
              <a:t>SDM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8887804" y="4100710"/>
            <a:ext cx="18966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 Black" panose="020B0A04020102020204" pitchFamily="34" charset="0"/>
              </a:rPr>
              <a:t>SUPPLIER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58" y="2317905"/>
            <a:ext cx="3619200" cy="1469084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20848">
            <a:off x="4488094" y="2161231"/>
            <a:ext cx="1893377" cy="1893377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7110" y="2317905"/>
            <a:ext cx="1673393" cy="1673393"/>
          </a:xfrm>
          <a:prstGeom prst="rect">
            <a:avLst/>
          </a:prstGeom>
        </p:spPr>
      </p:pic>
      <p:sp>
        <p:nvSpPr>
          <p:cNvPr id="36" name="Rounded Rectangle 35"/>
          <p:cNvSpPr/>
          <p:nvPr/>
        </p:nvSpPr>
        <p:spPr>
          <a:xfrm>
            <a:off x="8106598" y="2098495"/>
            <a:ext cx="3280410" cy="1965960"/>
          </a:xfrm>
          <a:prstGeom prst="roundRect">
            <a:avLst>
              <a:gd name="adj" fmla="val 7946"/>
            </a:avLst>
          </a:prstGeom>
          <a:solidFill>
            <a:schemeClr val="tx2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5269" y="2283284"/>
            <a:ext cx="2771166" cy="1708014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5739263" y="4064455"/>
            <a:ext cx="9028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 Black" panose="020B0A04020102020204" pitchFamily="34" charset="0"/>
              </a:rPr>
              <a:t>SKD</a:t>
            </a:r>
          </a:p>
        </p:txBody>
      </p:sp>
      <p:grpSp>
        <p:nvGrpSpPr>
          <p:cNvPr id="34" name="Group 33"/>
          <p:cNvGrpSpPr/>
          <p:nvPr/>
        </p:nvGrpSpPr>
        <p:grpSpPr>
          <a:xfrm>
            <a:off x="9180580" y="786528"/>
            <a:ext cx="2239637" cy="1888092"/>
            <a:chOff x="13011052" y="1248804"/>
            <a:chExt cx="2239637" cy="1718851"/>
          </a:xfrm>
        </p:grpSpPr>
        <p:sp>
          <p:nvSpPr>
            <p:cNvPr id="35" name="Rectangle 34"/>
            <p:cNvSpPr/>
            <p:nvPr/>
          </p:nvSpPr>
          <p:spPr>
            <a:xfrm>
              <a:off x="13011052" y="1248804"/>
              <a:ext cx="2239637" cy="171885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39" name="TextBox 38"/>
            <p:cNvSpPr txBox="1"/>
            <p:nvPr/>
          </p:nvSpPr>
          <p:spPr>
            <a:xfrm flipH="1">
              <a:off x="13229731" y="1518529"/>
              <a:ext cx="1788679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Bahnschrift Condensed" panose="020B0502040204020203" pitchFamily="34" charset="0"/>
                  <a:cs typeface="Aparajita" panose="020B0604020202020204" pitchFamily="34" charset="0"/>
                </a:rPr>
                <a:t>Settin</a:t>
              </a:r>
              <a:r>
                <a:rPr lang="en-US" dirty="0">
                  <a:solidFill>
                    <a:schemeClr val="bg1"/>
                  </a:solidFill>
                  <a:latin typeface="Bahnschrift Condensed" panose="020B0502040204020203" pitchFamily="34" charset="0"/>
                  <a:cs typeface="Aparajita" panose="020B0604020202020204" pitchFamily="34" charset="0"/>
                </a:rPr>
                <a:t>g Form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 flipH="1">
              <a:off x="13237109" y="1957870"/>
              <a:ext cx="14464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Bahnschrift Condensed" panose="020B0502040204020203" pitchFamily="34" charset="0"/>
                </a:rPr>
                <a:t>Re</a:t>
              </a:r>
              <a:r>
                <a:rPr lang="en-US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Bahnschrift Condensed" panose="020B0502040204020203" pitchFamily="34" charset="0"/>
                </a:rPr>
                <a:t>port</a:t>
              </a:r>
            </a:p>
          </p:txBody>
        </p:sp>
      </p:grpSp>
      <p:sp>
        <p:nvSpPr>
          <p:cNvPr id="47" name="TextBox 46"/>
          <p:cNvSpPr txBox="1"/>
          <p:nvPr/>
        </p:nvSpPr>
        <p:spPr>
          <a:xfrm flipH="1">
            <a:off x="9399259" y="2008339"/>
            <a:ext cx="1446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Bahnschrift Condensed" panose="020B0502040204020203" pitchFamily="34" charset="0"/>
              </a:rPr>
              <a:t>Setting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  <a:latin typeface="Bahnschrift Condensed" panose="020B0502040204020203" pitchFamily="34" charset="0"/>
              </a:rPr>
              <a:t> user</a:t>
            </a:r>
          </a:p>
        </p:txBody>
      </p:sp>
      <p:cxnSp>
        <p:nvCxnSpPr>
          <p:cNvPr id="13" name="Straight Connector 12"/>
          <p:cNvCxnSpPr/>
          <p:nvPr/>
        </p:nvCxnSpPr>
        <p:spPr>
          <a:xfrm>
            <a:off x="9406637" y="1982538"/>
            <a:ext cx="1781301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9399259" y="2400531"/>
            <a:ext cx="1781301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250105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-7621" y="-7471"/>
            <a:ext cx="12199621" cy="1071014"/>
            <a:chOff x="-7621" y="-7471"/>
            <a:chExt cx="12199621" cy="1071014"/>
          </a:xfrm>
        </p:grpSpPr>
        <p:sp>
          <p:nvSpPr>
            <p:cNvPr id="4" name="Rectangle 3"/>
            <p:cNvSpPr/>
            <p:nvPr/>
          </p:nvSpPr>
          <p:spPr>
            <a:xfrm>
              <a:off x="-7621" y="-7471"/>
              <a:ext cx="12192000" cy="1053846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/>
            <p:cNvSpPr/>
            <p:nvPr/>
          </p:nvSpPr>
          <p:spPr>
            <a:xfrm>
              <a:off x="4469131" y="218397"/>
              <a:ext cx="7714118" cy="824865"/>
            </a:xfrm>
            <a:prstGeom prst="rect">
              <a:avLst/>
            </a:prstGeom>
            <a:solidFill>
              <a:srgbClr val="002060">
                <a:alpha val="67000"/>
              </a:srgb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11353799" y="164383"/>
              <a:ext cx="814479" cy="899160"/>
            </a:xfrm>
            <a:prstGeom prst="rect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0" y="0"/>
              <a:ext cx="12192000" cy="954816"/>
              <a:chOff x="0" y="0"/>
              <a:chExt cx="12192000" cy="954816"/>
            </a:xfrm>
          </p:grpSpPr>
          <p:pic>
            <p:nvPicPr>
              <p:cNvPr id="14" name="Picture 13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6856" t="21946" r="24681" b="32883"/>
              <a:stretch/>
            </p:blipFill>
            <p:spPr>
              <a:xfrm>
                <a:off x="157135" y="336869"/>
                <a:ext cx="628701" cy="585996"/>
              </a:xfrm>
              <a:prstGeom prst="rect">
                <a:avLst/>
              </a:prstGeom>
            </p:spPr>
          </p:pic>
          <p:sp>
            <p:nvSpPr>
              <p:cNvPr id="15" name="Rectangle 14"/>
              <p:cNvSpPr/>
              <p:nvPr/>
            </p:nvSpPr>
            <p:spPr>
              <a:xfrm>
                <a:off x="0" y="0"/>
                <a:ext cx="12192000" cy="213360"/>
              </a:xfrm>
              <a:prstGeom prst="rect">
                <a:avLst/>
              </a:prstGeom>
              <a:solidFill>
                <a:srgbClr val="00206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" name="TextBox 1"/>
              <p:cNvSpPr txBox="1"/>
              <p:nvPr/>
            </p:nvSpPr>
            <p:spPr>
              <a:xfrm>
                <a:off x="1178212" y="420415"/>
                <a:ext cx="279114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latin typeface="Bahnschrift Condensed" panose="020B0502040204020203" pitchFamily="34" charset="0"/>
                  </a:rPr>
                  <a:t>Process Change Report System</a:t>
                </a:r>
              </a:p>
            </p:txBody>
          </p:sp>
          <p:sp>
            <p:nvSpPr>
              <p:cNvPr id="6" name="Rectangle 5"/>
              <p:cNvSpPr/>
              <p:nvPr/>
            </p:nvSpPr>
            <p:spPr>
              <a:xfrm rot="2744622">
                <a:off x="4181488" y="354126"/>
                <a:ext cx="591277" cy="57612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8" name="Group 7"/>
              <p:cNvGrpSpPr/>
              <p:nvPr/>
            </p:nvGrpSpPr>
            <p:grpSpPr>
              <a:xfrm>
                <a:off x="11256811" y="267277"/>
                <a:ext cx="687539" cy="687539"/>
                <a:chOff x="6777990" y="3188970"/>
                <a:chExt cx="822960" cy="822960"/>
              </a:xfrm>
            </p:grpSpPr>
            <p:sp>
              <p:nvSpPr>
                <p:cNvPr id="7" name="Oval 6"/>
                <p:cNvSpPr/>
                <p:nvPr/>
              </p:nvSpPr>
              <p:spPr>
                <a:xfrm>
                  <a:off x="6777990" y="3188970"/>
                  <a:ext cx="822960" cy="822960"/>
                </a:xfrm>
                <a:prstGeom prst="ellipse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th-TH"/>
                </a:p>
              </p:txBody>
            </p:sp>
            <p:pic>
              <p:nvPicPr>
                <p:cNvPr id="30" name="Picture 29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933831" y="3344811"/>
                  <a:ext cx="511277" cy="511277"/>
                </a:xfrm>
                <a:prstGeom prst="rect">
                  <a:avLst/>
                </a:prstGeom>
              </p:spPr>
            </p:pic>
          </p:grpSp>
          <p:sp>
            <p:nvSpPr>
              <p:cNvPr id="33" name="TextBox 32">
                <a:hlinkClick r:id="rId5" action="ppaction://hlinksldjump"/>
              </p:cNvPr>
              <p:cNvSpPr txBox="1"/>
              <p:nvPr/>
            </p:nvSpPr>
            <p:spPr>
              <a:xfrm>
                <a:off x="9708096" y="429410"/>
                <a:ext cx="1134503" cy="369332"/>
              </a:xfrm>
              <a:prstGeom prst="rect">
                <a:avLst/>
              </a:prstGeom>
              <a:solidFill>
                <a:schemeClr val="tx2">
                  <a:lumMod val="5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u="sng" dirty="0">
                    <a:solidFill>
                      <a:schemeClr val="bg1"/>
                    </a:solidFill>
                    <a:latin typeface="Bahnschrift Condensed" panose="020B0502040204020203" pitchFamily="34" charset="0"/>
                  </a:rPr>
                  <a:t> QA Planning</a:t>
                </a:r>
              </a:p>
            </p:txBody>
          </p:sp>
        </p:grpSp>
      </p:grpSp>
      <p:sp>
        <p:nvSpPr>
          <p:cNvPr id="41" name="Rectangle 40"/>
          <p:cNvSpPr/>
          <p:nvPr/>
        </p:nvSpPr>
        <p:spPr>
          <a:xfrm>
            <a:off x="1677670" y="1566401"/>
            <a:ext cx="8505486" cy="529469"/>
          </a:xfrm>
          <a:prstGeom prst="rect">
            <a:avLst/>
          </a:prstGeom>
          <a:solidFill>
            <a:srgbClr val="546994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Bahnschrift Condensed" panose="020B0502040204020203" pitchFamily="34" charset="0"/>
              </a:rPr>
              <a:t>QA planning </a:t>
            </a:r>
          </a:p>
        </p:txBody>
      </p:sp>
      <p:sp>
        <p:nvSpPr>
          <p:cNvPr id="17" name="Rectangle 16"/>
          <p:cNvSpPr/>
          <p:nvPr/>
        </p:nvSpPr>
        <p:spPr>
          <a:xfrm>
            <a:off x="8566006" y="2258074"/>
            <a:ext cx="1058054" cy="322546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grpSp>
        <p:nvGrpSpPr>
          <p:cNvPr id="113" name="Group 112"/>
          <p:cNvGrpSpPr/>
          <p:nvPr/>
        </p:nvGrpSpPr>
        <p:grpSpPr>
          <a:xfrm>
            <a:off x="1677670" y="2095870"/>
            <a:ext cx="8505486" cy="3702049"/>
            <a:chOff x="1677670" y="2153020"/>
            <a:chExt cx="8505486" cy="3702049"/>
          </a:xfrm>
        </p:grpSpPr>
        <p:sp>
          <p:nvSpPr>
            <p:cNvPr id="35" name="Rectangle 34"/>
            <p:cNvSpPr/>
            <p:nvPr/>
          </p:nvSpPr>
          <p:spPr>
            <a:xfrm>
              <a:off x="1677670" y="2153020"/>
              <a:ext cx="8505486" cy="370204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067225" y="2770179"/>
              <a:ext cx="25555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Bahnschrift Light Condensed" panose="020B0502040204020203" pitchFamily="34" charset="0"/>
                </a:rPr>
                <a:t>Planning review meeting result</a:t>
              </a:r>
              <a:endParaRPr lang="th-TH" b="1" dirty="0">
                <a:latin typeface="Bahnschrift Light Condensed" panose="020B0502040204020203" pitchFamily="34" charset="0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2055844" y="4204227"/>
              <a:ext cx="12891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Bahnschrift Light Condensed" panose="020B0502040204020203" pitchFamily="34" charset="0"/>
                </a:rPr>
                <a:t>6 step meeting</a:t>
              </a:r>
              <a:endParaRPr lang="th-TH" b="1" dirty="0">
                <a:latin typeface="Bahnschrift Light Condensed" panose="020B0502040204020203" pitchFamily="34" charset="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8566006" y="2277342"/>
              <a:ext cx="944489" cy="338554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Aparajita" panose="020B0604020202020204" pitchFamily="34" charset="0"/>
                  <a:cs typeface="Aparajita" panose="020B0604020202020204" pitchFamily="34" charset="0"/>
                </a:rPr>
                <a:t>21/07/2020</a:t>
              </a:r>
              <a:endParaRPr lang="th-TH" sz="1600" dirty="0">
                <a:latin typeface="Aparajita" panose="020B0604020202020204" pitchFamily="34" charset="0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8006910" y="2261953"/>
              <a:ext cx="6319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parajita" panose="020B0604020202020204" pitchFamily="34" charset="0"/>
                  <a:cs typeface="Aparajita" panose="020B0604020202020204" pitchFamily="34" charset="0"/>
                </a:rPr>
                <a:t>Date :</a:t>
              </a:r>
              <a:endParaRPr lang="th-TH" dirty="0">
                <a:latin typeface="Aparajita" panose="020B0604020202020204" pitchFamily="34" charset="0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2281065" y="3139511"/>
              <a:ext cx="92685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Aparajita" panose="020B0604020202020204" pitchFamily="34" charset="0"/>
                  <a:cs typeface="Aparajita" panose="020B0604020202020204" pitchFamily="34" charset="0"/>
                </a:rPr>
                <a:t>Chairman :</a:t>
              </a:r>
              <a:endParaRPr lang="th-TH" sz="1600" dirty="0">
                <a:latin typeface="Aparajita" panose="020B0604020202020204" pitchFamily="34" charset="0"/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2402004" y="3463536"/>
              <a:ext cx="1817370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grpSp>
          <p:nvGrpSpPr>
            <p:cNvPr id="49" name="Group 48"/>
            <p:cNvGrpSpPr/>
            <p:nvPr/>
          </p:nvGrpSpPr>
          <p:grpSpPr>
            <a:xfrm>
              <a:off x="4940203" y="3524110"/>
              <a:ext cx="1596529" cy="232046"/>
              <a:chOff x="4450925" y="4256271"/>
              <a:chExt cx="1596529" cy="232046"/>
            </a:xfrm>
          </p:grpSpPr>
          <p:sp>
            <p:nvSpPr>
              <p:cNvPr id="50" name="Rectangle 49"/>
              <p:cNvSpPr/>
              <p:nvPr/>
            </p:nvSpPr>
            <p:spPr>
              <a:xfrm>
                <a:off x="4450925" y="4256271"/>
                <a:ext cx="692133" cy="232046"/>
              </a:xfrm>
              <a:prstGeom prst="rect">
                <a:avLst/>
              </a:prstGeom>
              <a:solidFill>
                <a:srgbClr val="4285F4"/>
              </a:solidFill>
              <a:ln>
                <a:solidFill>
                  <a:srgbClr val="4285F4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/>
                  <a:t>Choose files</a:t>
                </a:r>
              </a:p>
            </p:txBody>
          </p:sp>
          <p:cxnSp>
            <p:nvCxnSpPr>
              <p:cNvPr id="51" name="Straight Connector 50"/>
              <p:cNvCxnSpPr/>
              <p:nvPr/>
            </p:nvCxnSpPr>
            <p:spPr>
              <a:xfrm>
                <a:off x="5261624" y="4471414"/>
                <a:ext cx="785830" cy="0"/>
              </a:xfrm>
              <a:prstGeom prst="line">
                <a:avLst/>
              </a:prstGeom>
              <a:ln w="38100"/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</p:grpSp>
        <p:sp>
          <p:nvSpPr>
            <p:cNvPr id="52" name="TextBox 51"/>
            <p:cNvSpPr txBox="1"/>
            <p:nvPr/>
          </p:nvSpPr>
          <p:spPr>
            <a:xfrm>
              <a:off x="4871563" y="3139511"/>
              <a:ext cx="72487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Aparajita" panose="020B0604020202020204" pitchFamily="34" charset="0"/>
                  <a:cs typeface="Aparajita" panose="020B0604020202020204" pitchFamily="34" charset="0"/>
                </a:rPr>
                <a:t>Report :</a:t>
              </a:r>
              <a:endParaRPr lang="th-TH" sz="1600" dirty="0">
                <a:latin typeface="Aparajita" panose="020B0604020202020204" pitchFamily="34" charset="0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7257562" y="3139511"/>
              <a:ext cx="117692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Aparajita" panose="020B0604020202020204" pitchFamily="34" charset="0"/>
                  <a:cs typeface="Aparajita" panose="020B0604020202020204" pitchFamily="34" charset="0"/>
                </a:rPr>
                <a:t>Minute/Other :</a:t>
              </a:r>
              <a:endParaRPr lang="th-TH" sz="1600" dirty="0">
                <a:latin typeface="Aparajita" panose="020B0604020202020204" pitchFamily="34" charset="0"/>
              </a:endParaRP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7333884" y="3463536"/>
              <a:ext cx="1817370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grpSp>
          <p:nvGrpSpPr>
            <p:cNvPr id="47" name="Group 46"/>
            <p:cNvGrpSpPr/>
            <p:nvPr/>
          </p:nvGrpSpPr>
          <p:grpSpPr>
            <a:xfrm>
              <a:off x="2438105" y="4639476"/>
              <a:ext cx="1489492" cy="338554"/>
              <a:chOff x="2438105" y="4639476"/>
              <a:chExt cx="1489492" cy="338554"/>
            </a:xfrm>
          </p:grpSpPr>
          <p:sp>
            <p:nvSpPr>
              <p:cNvPr id="58" name="TextBox 57"/>
              <p:cNvSpPr txBox="1"/>
              <p:nvPr/>
            </p:nvSpPr>
            <p:spPr>
              <a:xfrm>
                <a:off x="2585563" y="4639476"/>
                <a:ext cx="134203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latin typeface="Aparajita" panose="020B0604020202020204" pitchFamily="34" charset="0"/>
                    <a:cs typeface="Aparajita" panose="020B0604020202020204" pitchFamily="34" charset="0"/>
                  </a:rPr>
                  <a:t>Part Examination</a:t>
                </a:r>
                <a:endParaRPr lang="th-TH" sz="1600" dirty="0">
                  <a:latin typeface="Aparajita" panose="020B0604020202020204" pitchFamily="34" charset="0"/>
                </a:endParaRPr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2438105" y="4699787"/>
                <a:ext cx="183559" cy="183559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/>
              </a:p>
            </p:txBody>
          </p:sp>
        </p:grpSp>
        <p:grpSp>
          <p:nvGrpSpPr>
            <p:cNvPr id="81" name="Group 80"/>
            <p:cNvGrpSpPr/>
            <p:nvPr/>
          </p:nvGrpSpPr>
          <p:grpSpPr>
            <a:xfrm>
              <a:off x="2431845" y="5039492"/>
              <a:ext cx="1728165" cy="338554"/>
              <a:chOff x="2431845" y="5039492"/>
              <a:chExt cx="1728165" cy="338554"/>
            </a:xfrm>
          </p:grpSpPr>
          <p:sp>
            <p:nvSpPr>
              <p:cNvPr id="66" name="TextBox 65"/>
              <p:cNvSpPr txBox="1"/>
              <p:nvPr/>
            </p:nvSpPr>
            <p:spPr>
              <a:xfrm>
                <a:off x="2577526" y="5039492"/>
                <a:ext cx="158248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latin typeface="Aparajita" panose="020B0604020202020204" pitchFamily="34" charset="0"/>
                  </a:rPr>
                  <a:t>Process Explanation</a:t>
                </a:r>
                <a:endParaRPr lang="th-TH" sz="1600" dirty="0">
                  <a:latin typeface="Aparajita" panose="020B0604020202020204" pitchFamily="34" charset="0"/>
                </a:endParaRPr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2431845" y="5081747"/>
                <a:ext cx="183559" cy="183559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/>
              </a:p>
            </p:txBody>
          </p:sp>
        </p:grpSp>
        <p:grpSp>
          <p:nvGrpSpPr>
            <p:cNvPr id="80" name="Group 79"/>
            <p:cNvGrpSpPr/>
            <p:nvPr/>
          </p:nvGrpSpPr>
          <p:grpSpPr>
            <a:xfrm>
              <a:off x="4277567" y="4639843"/>
              <a:ext cx="1724229" cy="338554"/>
              <a:chOff x="4277567" y="4639843"/>
              <a:chExt cx="1724229" cy="338554"/>
            </a:xfrm>
          </p:grpSpPr>
          <p:sp>
            <p:nvSpPr>
              <p:cNvPr id="63" name="TextBox 62"/>
              <p:cNvSpPr txBox="1"/>
              <p:nvPr/>
            </p:nvSpPr>
            <p:spPr>
              <a:xfrm>
                <a:off x="4420914" y="4639843"/>
                <a:ext cx="158088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latin typeface="Aparajita" panose="020B0604020202020204" pitchFamily="34" charset="0"/>
                  </a:rPr>
                  <a:t>Process Examination</a:t>
                </a:r>
                <a:endParaRPr lang="th-TH" sz="1600" dirty="0">
                  <a:latin typeface="Aparajita" panose="020B0604020202020204" pitchFamily="34" charset="0"/>
                </a:endParaRPr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4277567" y="4697790"/>
                <a:ext cx="183559" cy="183559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/>
              </a:p>
            </p:txBody>
          </p:sp>
        </p:grpSp>
        <p:grpSp>
          <p:nvGrpSpPr>
            <p:cNvPr id="79" name="Group 78"/>
            <p:cNvGrpSpPr/>
            <p:nvPr/>
          </p:nvGrpSpPr>
          <p:grpSpPr>
            <a:xfrm>
              <a:off x="4269740" y="5037701"/>
              <a:ext cx="1212438" cy="338554"/>
              <a:chOff x="4269740" y="5037701"/>
              <a:chExt cx="1212438" cy="338554"/>
            </a:xfrm>
          </p:grpSpPr>
          <p:sp>
            <p:nvSpPr>
              <p:cNvPr id="67" name="TextBox 66"/>
              <p:cNvSpPr txBox="1"/>
              <p:nvPr/>
            </p:nvSpPr>
            <p:spPr>
              <a:xfrm>
                <a:off x="4398227" y="5037701"/>
                <a:ext cx="108395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latin typeface="Aparajita" panose="020B0604020202020204" pitchFamily="34" charset="0"/>
                  </a:rPr>
                  <a:t>Total Review</a:t>
                </a:r>
                <a:endParaRPr lang="th-TH" sz="1600" dirty="0">
                  <a:latin typeface="Aparajita" panose="020B0604020202020204" pitchFamily="34" charset="0"/>
                </a:endParaRPr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4269740" y="5092440"/>
                <a:ext cx="183559" cy="183559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/>
              </a:p>
            </p:txBody>
          </p:sp>
        </p:grpSp>
        <p:grpSp>
          <p:nvGrpSpPr>
            <p:cNvPr id="73" name="Group 72"/>
            <p:cNvGrpSpPr/>
            <p:nvPr/>
          </p:nvGrpSpPr>
          <p:grpSpPr>
            <a:xfrm>
              <a:off x="7846463" y="4612948"/>
              <a:ext cx="1515393" cy="338554"/>
              <a:chOff x="7802282" y="4946580"/>
              <a:chExt cx="1515393" cy="338554"/>
            </a:xfrm>
          </p:grpSpPr>
          <p:sp>
            <p:nvSpPr>
              <p:cNvPr id="64" name="TextBox 63"/>
              <p:cNvSpPr txBox="1"/>
              <p:nvPr/>
            </p:nvSpPr>
            <p:spPr>
              <a:xfrm>
                <a:off x="7948389" y="4946580"/>
                <a:ext cx="136928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latin typeface="Aparajita" panose="020B0604020202020204" pitchFamily="34" charset="0"/>
                    <a:cs typeface="Aparajita" panose="020B0604020202020204" pitchFamily="34" charset="0"/>
                  </a:rPr>
                  <a:t>Shipment Review</a:t>
                </a:r>
                <a:endParaRPr lang="th-TH" sz="1600" dirty="0">
                  <a:latin typeface="Aparajita" panose="020B0604020202020204" pitchFamily="34" charset="0"/>
                </a:endParaRPr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7802282" y="4991545"/>
                <a:ext cx="183559" cy="183559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/>
              </a:p>
            </p:txBody>
          </p:sp>
        </p:grpSp>
        <p:grpSp>
          <p:nvGrpSpPr>
            <p:cNvPr id="77" name="Group 76"/>
            <p:cNvGrpSpPr/>
            <p:nvPr/>
          </p:nvGrpSpPr>
          <p:grpSpPr>
            <a:xfrm>
              <a:off x="6299314" y="4632722"/>
              <a:ext cx="1279040" cy="338554"/>
              <a:chOff x="6299314" y="4632722"/>
              <a:chExt cx="1279040" cy="338554"/>
            </a:xfrm>
          </p:grpSpPr>
          <p:sp>
            <p:nvSpPr>
              <p:cNvPr id="65" name="TextBox 64"/>
              <p:cNvSpPr txBox="1"/>
              <p:nvPr/>
            </p:nvSpPr>
            <p:spPr>
              <a:xfrm>
                <a:off x="6415856" y="4632722"/>
                <a:ext cx="116249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latin typeface="Aparajita" panose="020B0604020202020204" pitchFamily="34" charset="0"/>
                    <a:cs typeface="Aparajita" panose="020B0604020202020204" pitchFamily="34" charset="0"/>
                  </a:rPr>
                  <a:t> Quality report</a:t>
                </a:r>
                <a:endParaRPr lang="th-TH" sz="1600" dirty="0">
                  <a:latin typeface="Aparajita" panose="020B0604020202020204" pitchFamily="34" charset="0"/>
                </a:endParaRPr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6299314" y="4696269"/>
                <a:ext cx="183559" cy="183559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/>
              </a:p>
            </p:txBody>
          </p:sp>
        </p:grpSp>
        <p:grpSp>
          <p:nvGrpSpPr>
            <p:cNvPr id="78" name="Group 77"/>
            <p:cNvGrpSpPr/>
            <p:nvPr/>
          </p:nvGrpSpPr>
          <p:grpSpPr>
            <a:xfrm>
              <a:off x="6299314" y="5019141"/>
              <a:ext cx="1186149" cy="338554"/>
              <a:chOff x="6289613" y="5008489"/>
              <a:chExt cx="1186149" cy="338554"/>
            </a:xfrm>
          </p:grpSpPr>
          <p:sp>
            <p:nvSpPr>
              <p:cNvPr id="68" name="TextBox 67"/>
              <p:cNvSpPr txBox="1"/>
              <p:nvPr/>
            </p:nvSpPr>
            <p:spPr>
              <a:xfrm>
                <a:off x="6415856" y="5008489"/>
                <a:ext cx="105990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latin typeface="Aparajita" panose="020B0604020202020204" pitchFamily="34" charset="0"/>
                  </a:rPr>
                  <a:t> QA Meeting</a:t>
                </a:r>
                <a:endParaRPr lang="th-TH" sz="1600" dirty="0">
                  <a:latin typeface="Aparajita" panose="020B0604020202020204" pitchFamily="34" charset="0"/>
                </a:endParaRPr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6289613" y="5063126"/>
                <a:ext cx="183559" cy="183559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2466133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-7621" y="-7471"/>
            <a:ext cx="12199621" cy="1071014"/>
            <a:chOff x="-7621" y="-7471"/>
            <a:chExt cx="12199621" cy="1071014"/>
          </a:xfrm>
        </p:grpSpPr>
        <p:sp>
          <p:nvSpPr>
            <p:cNvPr id="4" name="Rectangle 3"/>
            <p:cNvSpPr/>
            <p:nvPr/>
          </p:nvSpPr>
          <p:spPr>
            <a:xfrm>
              <a:off x="-7621" y="-7471"/>
              <a:ext cx="12192000" cy="1053846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/>
            <p:cNvSpPr/>
            <p:nvPr/>
          </p:nvSpPr>
          <p:spPr>
            <a:xfrm>
              <a:off x="4469131" y="218397"/>
              <a:ext cx="7714118" cy="824865"/>
            </a:xfrm>
            <a:prstGeom prst="rect">
              <a:avLst/>
            </a:prstGeom>
            <a:solidFill>
              <a:srgbClr val="002060">
                <a:alpha val="67000"/>
              </a:srgb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11353799" y="164383"/>
              <a:ext cx="814479" cy="899160"/>
            </a:xfrm>
            <a:prstGeom prst="rect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0" y="0"/>
              <a:ext cx="12192000" cy="954816"/>
              <a:chOff x="0" y="0"/>
              <a:chExt cx="12192000" cy="954816"/>
            </a:xfrm>
          </p:grpSpPr>
          <p:pic>
            <p:nvPicPr>
              <p:cNvPr id="14" name="Picture 13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6856" t="21946" r="24681" b="32883"/>
              <a:stretch/>
            </p:blipFill>
            <p:spPr>
              <a:xfrm>
                <a:off x="157135" y="336869"/>
                <a:ext cx="628701" cy="585996"/>
              </a:xfrm>
              <a:prstGeom prst="rect">
                <a:avLst/>
              </a:prstGeom>
            </p:spPr>
          </p:pic>
          <p:sp>
            <p:nvSpPr>
              <p:cNvPr id="15" name="Rectangle 14"/>
              <p:cNvSpPr/>
              <p:nvPr/>
            </p:nvSpPr>
            <p:spPr>
              <a:xfrm>
                <a:off x="0" y="0"/>
                <a:ext cx="12192000" cy="213360"/>
              </a:xfrm>
              <a:prstGeom prst="rect">
                <a:avLst/>
              </a:prstGeom>
              <a:solidFill>
                <a:srgbClr val="00206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" name="TextBox 1"/>
              <p:cNvSpPr txBox="1"/>
              <p:nvPr/>
            </p:nvSpPr>
            <p:spPr>
              <a:xfrm>
                <a:off x="1190474" y="429812"/>
                <a:ext cx="279114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latin typeface="Bahnschrift Condensed" panose="020B0502040204020203" pitchFamily="34" charset="0"/>
                  </a:rPr>
                  <a:t>Process Change Report System</a:t>
                </a:r>
              </a:p>
            </p:txBody>
          </p:sp>
          <p:sp>
            <p:nvSpPr>
              <p:cNvPr id="6" name="Rectangle 5"/>
              <p:cNvSpPr/>
              <p:nvPr/>
            </p:nvSpPr>
            <p:spPr>
              <a:xfrm rot="2744622">
                <a:off x="4181488" y="354126"/>
                <a:ext cx="591277" cy="57612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8" name="Group 7"/>
              <p:cNvGrpSpPr/>
              <p:nvPr/>
            </p:nvGrpSpPr>
            <p:grpSpPr>
              <a:xfrm>
                <a:off x="11256811" y="267277"/>
                <a:ext cx="687539" cy="687539"/>
                <a:chOff x="6777990" y="3188970"/>
                <a:chExt cx="822960" cy="822960"/>
              </a:xfrm>
            </p:grpSpPr>
            <p:sp>
              <p:nvSpPr>
                <p:cNvPr id="7" name="Oval 6"/>
                <p:cNvSpPr/>
                <p:nvPr/>
              </p:nvSpPr>
              <p:spPr>
                <a:xfrm>
                  <a:off x="6777990" y="3188970"/>
                  <a:ext cx="822960" cy="822960"/>
                </a:xfrm>
                <a:prstGeom prst="ellipse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th-TH"/>
                </a:p>
              </p:txBody>
            </p:sp>
            <p:pic>
              <p:nvPicPr>
                <p:cNvPr id="30" name="Picture 29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933831" y="3344811"/>
                  <a:ext cx="511277" cy="511277"/>
                </a:xfrm>
                <a:prstGeom prst="rect">
                  <a:avLst/>
                </a:prstGeom>
              </p:spPr>
            </p:pic>
          </p:grpSp>
          <p:sp>
            <p:nvSpPr>
              <p:cNvPr id="33" name="TextBox 32">
                <a:hlinkClick r:id="rId5" action="ppaction://hlinksldjump"/>
              </p:cNvPr>
              <p:cNvSpPr txBox="1"/>
              <p:nvPr/>
            </p:nvSpPr>
            <p:spPr>
              <a:xfrm>
                <a:off x="9542756" y="455287"/>
                <a:ext cx="1017270" cy="369332"/>
              </a:xfrm>
              <a:prstGeom prst="rect">
                <a:avLst/>
              </a:prstGeom>
              <a:solidFill>
                <a:schemeClr val="tx2">
                  <a:lumMod val="5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u="sng" dirty="0">
                    <a:solidFill>
                      <a:schemeClr val="bg1"/>
                    </a:solidFill>
                    <a:latin typeface="Bahnschrift Condensed" panose="020B0502040204020203" pitchFamily="34" charset="0"/>
                  </a:rPr>
                  <a:t> BKD CHECK</a:t>
                </a:r>
              </a:p>
            </p:txBody>
          </p:sp>
        </p:grpSp>
      </p:grpSp>
      <p:sp>
        <p:nvSpPr>
          <p:cNvPr id="35" name="Rectangle 34"/>
          <p:cNvSpPr/>
          <p:nvPr/>
        </p:nvSpPr>
        <p:spPr>
          <a:xfrm>
            <a:off x="1675616" y="2094724"/>
            <a:ext cx="8505486" cy="288251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41" name="Rectangle 40"/>
          <p:cNvSpPr/>
          <p:nvPr/>
        </p:nvSpPr>
        <p:spPr>
          <a:xfrm>
            <a:off x="1677670" y="1566401"/>
            <a:ext cx="8505486" cy="529469"/>
          </a:xfrm>
          <a:prstGeom prst="rect">
            <a:avLst/>
          </a:prstGeom>
          <a:solidFill>
            <a:srgbClr val="546994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Bahnschrift Condensed" panose="020B0502040204020203" pitchFamily="34" charset="0"/>
              </a:rPr>
              <a:t>BKD CHECK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2101515" y="2453046"/>
            <a:ext cx="989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Bahnschrift Light Condensed" panose="020B0502040204020203" pitchFamily="34" charset="0"/>
              </a:rPr>
              <a:t>BKD CHECK</a:t>
            </a:r>
            <a:endParaRPr lang="th-TH" b="1" dirty="0">
              <a:latin typeface="Bahnschrift Light Condensed" panose="020B0502040204020203" pitchFamily="34" charset="0"/>
            </a:endParaRPr>
          </a:p>
        </p:txBody>
      </p:sp>
      <p:grpSp>
        <p:nvGrpSpPr>
          <p:cNvPr id="56" name="Group 55"/>
          <p:cNvGrpSpPr/>
          <p:nvPr/>
        </p:nvGrpSpPr>
        <p:grpSpPr>
          <a:xfrm>
            <a:off x="2346142" y="2956036"/>
            <a:ext cx="857909" cy="338554"/>
            <a:chOff x="2438105" y="4433736"/>
            <a:chExt cx="857909" cy="338554"/>
          </a:xfrm>
        </p:grpSpPr>
        <p:sp>
          <p:nvSpPr>
            <p:cNvPr id="59" name="TextBox 58"/>
            <p:cNvSpPr txBox="1"/>
            <p:nvPr/>
          </p:nvSpPr>
          <p:spPr>
            <a:xfrm>
              <a:off x="2585563" y="4433736"/>
              <a:ext cx="71045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Aparajita" panose="020B0604020202020204" pitchFamily="34" charset="0"/>
                </a:rPr>
                <a:t>Require</a:t>
              </a:r>
              <a:endParaRPr lang="th-TH" sz="1600" dirty="0">
                <a:latin typeface="Aparajita" panose="020B0604020202020204" pitchFamily="34" charset="0"/>
              </a:endParaRP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2438105" y="4494047"/>
              <a:ext cx="183559" cy="18355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  <p:grpSp>
        <p:nvGrpSpPr>
          <p:cNvPr id="61" name="Group 60"/>
          <p:cNvGrpSpPr/>
          <p:nvPr/>
        </p:nvGrpSpPr>
        <p:grpSpPr>
          <a:xfrm>
            <a:off x="4732390" y="2956036"/>
            <a:ext cx="1148053" cy="338554"/>
            <a:chOff x="2438105" y="4433736"/>
            <a:chExt cx="1148053" cy="338554"/>
          </a:xfrm>
        </p:grpSpPr>
        <p:sp>
          <p:nvSpPr>
            <p:cNvPr id="62" name="TextBox 61"/>
            <p:cNvSpPr txBox="1"/>
            <p:nvPr/>
          </p:nvSpPr>
          <p:spPr>
            <a:xfrm>
              <a:off x="2585563" y="4433736"/>
              <a:ext cx="100059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Aparajita" panose="020B0604020202020204" pitchFamily="34" charset="0"/>
                </a:rPr>
                <a:t>Not Require</a:t>
              </a:r>
              <a:endParaRPr lang="th-TH" sz="1600" dirty="0">
                <a:latin typeface="Aparajita" panose="020B0604020202020204" pitchFamily="34" charset="0"/>
              </a:endParaRPr>
            </a:p>
          </p:txBody>
        </p:sp>
        <p:sp>
          <p:nvSpPr>
            <p:cNvPr id="76" name="Rectangle 75"/>
            <p:cNvSpPr/>
            <p:nvPr/>
          </p:nvSpPr>
          <p:spPr>
            <a:xfrm>
              <a:off x="2438105" y="4494047"/>
              <a:ext cx="183559" cy="18355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  <p:sp>
        <p:nvSpPr>
          <p:cNvPr id="83" name="TextBox 82"/>
          <p:cNvSpPr txBox="1"/>
          <p:nvPr/>
        </p:nvSpPr>
        <p:spPr>
          <a:xfrm>
            <a:off x="2222931" y="3643156"/>
            <a:ext cx="11528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parajita" panose="020B0604020202020204" pitchFamily="34" charset="0"/>
              </a:rPr>
              <a:t>More request :</a:t>
            </a:r>
            <a:endParaRPr lang="th-TH" sz="1600" dirty="0">
              <a:latin typeface="Aparajita" panose="020B0604020202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346142" y="4103370"/>
            <a:ext cx="2796679" cy="32159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7675507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MONOZUKURI to Make People Happy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4589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8144" y="1765637"/>
            <a:ext cx="1058136" cy="1058136"/>
          </a:xfrm>
          <a:prstGeom prst="rect">
            <a:avLst/>
          </a:prstGeom>
        </p:spPr>
      </p:pic>
      <p:pic>
        <p:nvPicPr>
          <p:cNvPr id="11" name="Picture 10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52400" y="1765637"/>
            <a:ext cx="1058136" cy="105813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194049" y="5746401"/>
            <a:ext cx="1577675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dirty="0">
                <a:ln w="0"/>
                <a:solidFill>
                  <a:schemeClr val="bg1"/>
                </a:solidFill>
                <a:latin typeface="Arial Black" panose="020B0A04020102020204" pitchFamily="34" charset="0"/>
              </a:rPr>
              <a:t>Log In</a:t>
            </a:r>
            <a:endParaRPr lang="en-US" sz="3200" b="0" cap="none" spc="0" dirty="0">
              <a:ln w="0"/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647740" y="4299851"/>
            <a:ext cx="2534036" cy="1446550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8800" b="1" dirty="0">
                <a:latin typeface="AngsanaUPC" panose="02020603050405020304" pitchFamily="18" charset="-34"/>
                <a:cs typeface="AngsanaUPC" panose="02020603050405020304" pitchFamily="18" charset="-34"/>
              </a:rPr>
              <a:t>E-P</a:t>
            </a:r>
            <a:r>
              <a:rPr lang="en-US" sz="8800" b="1" dirty="0">
                <a:solidFill>
                  <a:srgbClr val="FFC000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CR</a:t>
            </a:r>
            <a:endParaRPr lang="th-TH" sz="8800" b="1" dirty="0">
              <a:solidFill>
                <a:srgbClr val="FFC000"/>
              </a:solidFill>
              <a:latin typeface="AngsanaUPC" panose="02020603050405020304" pitchFamily="18" charset="-34"/>
              <a:cs typeface="AngsanaUPC" panose="02020603050405020304" pitchFamily="18" charset="-34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5290770" y="5913893"/>
            <a:ext cx="1278382" cy="461485"/>
            <a:chOff x="5269146" y="6176931"/>
            <a:chExt cx="1704508" cy="584775"/>
          </a:xfrm>
        </p:grpSpPr>
        <p:sp>
          <p:nvSpPr>
            <p:cNvPr id="17" name="Rounded Rectangle 16"/>
            <p:cNvSpPr/>
            <p:nvPr/>
          </p:nvSpPr>
          <p:spPr>
            <a:xfrm>
              <a:off x="5269146" y="6176931"/>
              <a:ext cx="1704508" cy="584775"/>
            </a:xfrm>
            <a:prstGeom prst="roundRect">
              <a:avLst/>
            </a:prstGeom>
            <a:solidFill>
              <a:schemeClr val="accent1"/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1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5328652" y="6199791"/>
              <a:ext cx="1576071" cy="555756"/>
            </a:xfrm>
            <a:prstGeom prst="rect">
              <a:avLst/>
            </a:prstGeom>
            <a:noFill/>
          </p:spPr>
          <p:txBody>
            <a:bodyPr wrap="none" lIns="68580" tIns="34291" rIns="68580" bIns="34291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bg1"/>
                  </a:solidFill>
                  <a:latin typeface="Arial Black" panose="020B0A04020102020204" pitchFamily="34" charset="0"/>
                </a:rPr>
                <a:t>Log In</a:t>
              </a:r>
            </a:p>
          </p:txBody>
        </p:sp>
      </p:grpSp>
      <p:sp>
        <p:nvSpPr>
          <p:cNvPr id="27" name="Rectangle 27">
            <a:extLst>
              <a:ext uri="{FF2B5EF4-FFF2-40B4-BE49-F238E27FC236}">
                <a16:creationId xmlns:a16="http://schemas.microsoft.com/office/drawing/2014/main" id="{585E0EF7-CCE9-4CEF-A792-88C25FA37DC4}"/>
              </a:ext>
            </a:extLst>
          </p:cNvPr>
          <p:cNvSpPr/>
          <p:nvPr/>
        </p:nvSpPr>
        <p:spPr>
          <a:xfrm>
            <a:off x="-10490" y="13259"/>
            <a:ext cx="12192000" cy="7238300"/>
          </a:xfrm>
          <a:prstGeom prst="rect">
            <a:avLst/>
          </a:prstGeom>
          <a:solidFill>
            <a:srgbClr val="002060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8" name="กลุ่ม 27">
            <a:extLst>
              <a:ext uri="{FF2B5EF4-FFF2-40B4-BE49-F238E27FC236}">
                <a16:creationId xmlns:a16="http://schemas.microsoft.com/office/drawing/2014/main" id="{4A704F17-641A-4F2F-A6DB-6AD7CBBA5756}"/>
              </a:ext>
            </a:extLst>
          </p:cNvPr>
          <p:cNvGrpSpPr/>
          <p:nvPr/>
        </p:nvGrpSpPr>
        <p:grpSpPr>
          <a:xfrm>
            <a:off x="3955824" y="1717132"/>
            <a:ext cx="3750832" cy="4423410"/>
            <a:chOff x="3955824" y="1717132"/>
            <a:chExt cx="3750832" cy="4423410"/>
          </a:xfrm>
        </p:grpSpPr>
        <p:grpSp>
          <p:nvGrpSpPr>
            <p:cNvPr id="29" name="Group 5">
              <a:extLst>
                <a:ext uri="{FF2B5EF4-FFF2-40B4-BE49-F238E27FC236}">
                  <a16:creationId xmlns:a16="http://schemas.microsoft.com/office/drawing/2014/main" id="{67360E18-3697-41FE-BAD2-B315AB6F1BEB}"/>
                </a:ext>
              </a:extLst>
            </p:cNvPr>
            <p:cNvGrpSpPr/>
            <p:nvPr/>
          </p:nvGrpSpPr>
          <p:grpSpPr>
            <a:xfrm>
              <a:off x="3955824" y="1717132"/>
              <a:ext cx="3750832" cy="4423410"/>
              <a:chOff x="4284458" y="1668780"/>
              <a:chExt cx="3750832" cy="4423410"/>
            </a:xfrm>
          </p:grpSpPr>
          <p:sp>
            <p:nvSpPr>
              <p:cNvPr id="31" name="Rounded Rectangle 1">
                <a:extLst>
                  <a:ext uri="{FF2B5EF4-FFF2-40B4-BE49-F238E27FC236}">
                    <a16:creationId xmlns:a16="http://schemas.microsoft.com/office/drawing/2014/main" id="{0C41747C-479F-4298-8C38-C6976D07951A}"/>
                  </a:ext>
                </a:extLst>
              </p:cNvPr>
              <p:cNvSpPr/>
              <p:nvPr/>
            </p:nvSpPr>
            <p:spPr>
              <a:xfrm>
                <a:off x="4284458" y="1668780"/>
                <a:ext cx="3750832" cy="4423410"/>
              </a:xfrm>
              <a:prstGeom prst="roundRect">
                <a:avLst>
                  <a:gd name="adj" fmla="val 4782"/>
                </a:avLst>
              </a:prstGeom>
              <a:solidFill>
                <a:schemeClr val="bg1"/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/>
              </a:p>
            </p:txBody>
          </p:sp>
          <p:sp>
            <p:nvSpPr>
              <p:cNvPr id="32" name="Rounded Rectangle 2">
                <a:extLst>
                  <a:ext uri="{FF2B5EF4-FFF2-40B4-BE49-F238E27FC236}">
                    <a16:creationId xmlns:a16="http://schemas.microsoft.com/office/drawing/2014/main" id="{21B5D25F-BEF3-4F57-A64A-96AA8C4CBD4E}"/>
                  </a:ext>
                </a:extLst>
              </p:cNvPr>
              <p:cNvSpPr/>
              <p:nvPr/>
            </p:nvSpPr>
            <p:spPr>
              <a:xfrm>
                <a:off x="4647740" y="3144944"/>
                <a:ext cx="3044650" cy="466959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Username</a:t>
                </a:r>
                <a:endParaRPr lang="th-TH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33" name="Rounded Rectangle 30">
                <a:extLst>
                  <a:ext uri="{FF2B5EF4-FFF2-40B4-BE49-F238E27FC236}">
                    <a16:creationId xmlns:a16="http://schemas.microsoft.com/office/drawing/2014/main" id="{6580E6E7-4691-46D1-9D75-28FFAF1406F9}"/>
                  </a:ext>
                </a:extLst>
              </p:cNvPr>
              <p:cNvSpPr/>
              <p:nvPr/>
            </p:nvSpPr>
            <p:spPr>
              <a:xfrm>
                <a:off x="4647740" y="3915018"/>
                <a:ext cx="3044650" cy="466959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 dirty="0"/>
              </a:p>
            </p:txBody>
          </p:sp>
          <p:sp>
            <p:nvSpPr>
              <p:cNvPr id="34" name="Rounded Rectangle 31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01AB1ECE-FE43-446B-A634-1E144A35112F}"/>
                  </a:ext>
                </a:extLst>
              </p:cNvPr>
              <p:cNvSpPr/>
              <p:nvPr/>
            </p:nvSpPr>
            <p:spPr>
              <a:xfrm>
                <a:off x="5610972" y="4821424"/>
                <a:ext cx="937260" cy="372918"/>
              </a:xfrm>
              <a:prstGeom prst="roundRect">
                <a:avLst/>
              </a:prstGeom>
              <a:solidFill>
                <a:schemeClr val="bg2">
                  <a:lumMod val="2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Login</a:t>
                </a:r>
                <a:endParaRPr lang="th-TH" dirty="0"/>
              </a:p>
            </p:txBody>
          </p:sp>
          <p:grpSp>
            <p:nvGrpSpPr>
              <p:cNvPr id="35" name="Group 4">
                <a:extLst>
                  <a:ext uri="{FF2B5EF4-FFF2-40B4-BE49-F238E27FC236}">
                    <a16:creationId xmlns:a16="http://schemas.microsoft.com/office/drawing/2014/main" id="{7CE51982-AF6E-4205-A58B-406024793E62}"/>
                  </a:ext>
                </a:extLst>
              </p:cNvPr>
              <p:cNvGrpSpPr/>
              <p:nvPr/>
            </p:nvGrpSpPr>
            <p:grpSpPr>
              <a:xfrm>
                <a:off x="5574440" y="4494559"/>
                <a:ext cx="1088548" cy="276999"/>
                <a:chOff x="6563138" y="4380164"/>
                <a:chExt cx="1088548" cy="276999"/>
              </a:xfrm>
            </p:grpSpPr>
            <p:sp>
              <p:nvSpPr>
                <p:cNvPr id="38" name="Rectangle 33">
                  <a:extLst>
                    <a:ext uri="{FF2B5EF4-FFF2-40B4-BE49-F238E27FC236}">
                      <a16:creationId xmlns:a16="http://schemas.microsoft.com/office/drawing/2014/main" id="{BA59C34E-DC03-4A26-81E5-F23066156028}"/>
                    </a:ext>
                  </a:extLst>
                </p:cNvPr>
                <p:cNvSpPr/>
                <p:nvPr/>
              </p:nvSpPr>
              <p:spPr>
                <a:xfrm>
                  <a:off x="6563138" y="4444270"/>
                  <a:ext cx="169707" cy="16002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8E8E8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accent1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39" name="TextBox 34">
                  <a:extLst>
                    <a:ext uri="{FF2B5EF4-FFF2-40B4-BE49-F238E27FC236}">
                      <a16:creationId xmlns:a16="http://schemas.microsoft.com/office/drawing/2014/main" id="{4B53F050-E71F-48A5-8EC8-4470197C77AC}"/>
                    </a:ext>
                  </a:extLst>
                </p:cNvPr>
                <p:cNvSpPr txBox="1"/>
                <p:nvPr/>
              </p:nvSpPr>
              <p:spPr>
                <a:xfrm>
                  <a:off x="6732845" y="4380164"/>
                  <a:ext cx="91884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b="1" dirty="0">
                      <a:solidFill>
                        <a:schemeClr val="accent1">
                          <a:lumMod val="50000"/>
                        </a:schemeClr>
                      </a:solidFill>
                      <a:latin typeface="Bahnschrift Condensed" panose="020B0502040204020203" pitchFamily="34" charset="0"/>
                    </a:rPr>
                    <a:t>Remember me</a:t>
                  </a:r>
                </a:p>
              </p:txBody>
            </p:sp>
          </p:grpSp>
          <p:sp>
            <p:nvSpPr>
              <p:cNvPr id="36" name="TextBox 36">
                <a:extLst>
                  <a:ext uri="{FF2B5EF4-FFF2-40B4-BE49-F238E27FC236}">
                    <a16:creationId xmlns:a16="http://schemas.microsoft.com/office/drawing/2014/main" id="{D326175B-95D5-4356-A7B0-109656A5458A}"/>
                  </a:ext>
                </a:extLst>
              </p:cNvPr>
              <p:cNvSpPr txBox="1"/>
              <p:nvPr/>
            </p:nvSpPr>
            <p:spPr>
              <a:xfrm>
                <a:off x="5172943" y="5297081"/>
                <a:ext cx="181331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u="sng" dirty="0">
                    <a:solidFill>
                      <a:schemeClr val="accent1">
                        <a:lumMod val="50000"/>
                      </a:schemeClr>
                    </a:solidFill>
                    <a:latin typeface="Bahnschrift Condensed" panose="020B0502040204020203" pitchFamily="34" charset="0"/>
                  </a:rPr>
                  <a:t>Forgot Password / ID Employee ? </a:t>
                </a:r>
              </a:p>
            </p:txBody>
          </p:sp>
          <p:sp>
            <p:nvSpPr>
              <p:cNvPr id="37" name="Rounded Rectangle 22">
                <a:extLst>
                  <a:ext uri="{FF2B5EF4-FFF2-40B4-BE49-F238E27FC236}">
                    <a16:creationId xmlns:a16="http://schemas.microsoft.com/office/drawing/2014/main" id="{CE30DE18-C390-4CC0-A4AB-1B5AD13276A5}"/>
                  </a:ext>
                </a:extLst>
              </p:cNvPr>
              <p:cNvSpPr/>
              <p:nvPr/>
            </p:nvSpPr>
            <p:spPr>
              <a:xfrm>
                <a:off x="4658230" y="3934084"/>
                <a:ext cx="3044650" cy="466959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Password</a:t>
                </a:r>
                <a:endParaRPr lang="th-TH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pic>
          <p:nvPicPr>
            <p:cNvPr id="30" name="Picture 7">
              <a:extLst>
                <a:ext uri="{FF2B5EF4-FFF2-40B4-BE49-F238E27FC236}">
                  <a16:creationId xmlns:a16="http://schemas.microsoft.com/office/drawing/2014/main" id="{AC5E5034-AEBA-44DA-BE26-4AE46D5BD4B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93885" y="2082279"/>
              <a:ext cx="1114164" cy="8637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79967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www.denso.com/th/th/news/news-releases/2018/20181220-g01/-/media/ebade5f33dd140239ec380faa90a0fb8.ashx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2647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4589253"/>
          </a:xfrm>
          <a:prstGeom prst="rect">
            <a:avLst/>
          </a:prstGeom>
          <a:blipFill dpi="0" rotWithShape="1">
            <a:blip r:embed="rId4"/>
            <a:srcRect/>
            <a:tile tx="0" ty="0" sx="100000" sy="100000" flip="none" algn="tl"/>
          </a:blipFill>
          <a:ln>
            <a:solidFill>
              <a:schemeClr val="bg1">
                <a:lumMod val="95000"/>
                <a:alpha val="28000"/>
              </a:schemeClr>
            </a:solidFill>
          </a:ln>
        </p:spPr>
      </p:pic>
      <p:pic>
        <p:nvPicPr>
          <p:cNvPr id="17" name="Picture 16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3253" y="1765558"/>
            <a:ext cx="1058136" cy="1058136"/>
          </a:xfrm>
          <a:prstGeom prst="rect">
            <a:avLst/>
          </a:prstGeom>
        </p:spPr>
      </p:pic>
      <p:pic>
        <p:nvPicPr>
          <p:cNvPr id="18" name="Picture 17">
            <a:hlinkClick r:id="rId7" action="ppaction://hlinksldjump"/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6135" y="1765558"/>
            <a:ext cx="1058136" cy="105813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647740" y="4299851"/>
            <a:ext cx="2534036" cy="1446550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8800" b="1" dirty="0">
                <a:latin typeface="AngsanaUPC" panose="02020603050405020304" pitchFamily="18" charset="-34"/>
                <a:cs typeface="AngsanaUPC" panose="02020603050405020304" pitchFamily="18" charset="-34"/>
              </a:rPr>
              <a:t>E-P</a:t>
            </a:r>
            <a:r>
              <a:rPr lang="en-US" sz="8800" b="1" dirty="0">
                <a:solidFill>
                  <a:srgbClr val="FFC000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CR</a:t>
            </a:r>
            <a:endParaRPr lang="th-TH" sz="8800" b="1" dirty="0">
              <a:solidFill>
                <a:srgbClr val="FFC000"/>
              </a:solidFill>
              <a:latin typeface="AngsanaUPC" panose="02020603050405020304" pitchFamily="18" charset="-34"/>
              <a:cs typeface="AngsanaUPC" panose="02020603050405020304" pitchFamily="18" charset="-34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290770" y="5913893"/>
            <a:ext cx="1278382" cy="461485"/>
            <a:chOff x="5269146" y="6176931"/>
            <a:chExt cx="1704508" cy="584775"/>
          </a:xfrm>
        </p:grpSpPr>
        <p:sp>
          <p:nvSpPr>
            <p:cNvPr id="13" name="Rounded Rectangle 12"/>
            <p:cNvSpPr/>
            <p:nvPr/>
          </p:nvSpPr>
          <p:spPr>
            <a:xfrm>
              <a:off x="5269146" y="6176931"/>
              <a:ext cx="1704508" cy="584775"/>
            </a:xfrm>
            <a:prstGeom prst="roundRect">
              <a:avLst/>
            </a:prstGeom>
            <a:solidFill>
              <a:schemeClr val="accent1"/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1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5328652" y="6199791"/>
              <a:ext cx="1576071" cy="555756"/>
            </a:xfrm>
            <a:prstGeom prst="rect">
              <a:avLst/>
            </a:prstGeom>
            <a:noFill/>
          </p:spPr>
          <p:txBody>
            <a:bodyPr wrap="none" lIns="68580" tIns="34291" rIns="68580" bIns="34291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bg1"/>
                  </a:solidFill>
                  <a:latin typeface="Arial Black" panose="020B0A04020102020204" pitchFamily="34" charset="0"/>
                </a:rPr>
                <a:t>Log In</a:t>
              </a:r>
            </a:p>
          </p:txBody>
        </p:sp>
      </p:grpSp>
      <p:sp>
        <p:nvSpPr>
          <p:cNvPr id="11" name="Rectangle 27">
            <a:extLst>
              <a:ext uri="{FF2B5EF4-FFF2-40B4-BE49-F238E27FC236}">
                <a16:creationId xmlns:a16="http://schemas.microsoft.com/office/drawing/2014/main" id="{B94FA010-0994-4FEF-89B8-5DE49622B418}"/>
              </a:ext>
            </a:extLst>
          </p:cNvPr>
          <p:cNvSpPr/>
          <p:nvPr/>
        </p:nvSpPr>
        <p:spPr>
          <a:xfrm>
            <a:off x="-10490" y="13259"/>
            <a:ext cx="12192000" cy="7238300"/>
          </a:xfrm>
          <a:prstGeom prst="rect">
            <a:avLst/>
          </a:prstGeom>
          <a:solidFill>
            <a:srgbClr val="002060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" name="กลุ่ม 11">
            <a:extLst>
              <a:ext uri="{FF2B5EF4-FFF2-40B4-BE49-F238E27FC236}">
                <a16:creationId xmlns:a16="http://schemas.microsoft.com/office/drawing/2014/main" id="{B7BE3B2D-4848-4634-B7BF-1CBD12ACFAF4}"/>
              </a:ext>
            </a:extLst>
          </p:cNvPr>
          <p:cNvGrpSpPr/>
          <p:nvPr/>
        </p:nvGrpSpPr>
        <p:grpSpPr>
          <a:xfrm>
            <a:off x="3955824" y="1717132"/>
            <a:ext cx="3750832" cy="4423410"/>
            <a:chOff x="3955824" y="1717132"/>
            <a:chExt cx="3750832" cy="4423410"/>
          </a:xfrm>
        </p:grpSpPr>
        <p:grpSp>
          <p:nvGrpSpPr>
            <p:cNvPr id="15" name="Group 5">
              <a:extLst>
                <a:ext uri="{FF2B5EF4-FFF2-40B4-BE49-F238E27FC236}">
                  <a16:creationId xmlns:a16="http://schemas.microsoft.com/office/drawing/2014/main" id="{2AB27D28-6369-4D65-8018-0BB4C11A55D8}"/>
                </a:ext>
              </a:extLst>
            </p:cNvPr>
            <p:cNvGrpSpPr/>
            <p:nvPr/>
          </p:nvGrpSpPr>
          <p:grpSpPr>
            <a:xfrm>
              <a:off x="3955824" y="1717132"/>
              <a:ext cx="3750832" cy="4423410"/>
              <a:chOff x="4284458" y="1668780"/>
              <a:chExt cx="3750832" cy="4423410"/>
            </a:xfrm>
          </p:grpSpPr>
          <p:sp>
            <p:nvSpPr>
              <p:cNvPr id="19" name="Rounded Rectangle 1">
                <a:extLst>
                  <a:ext uri="{FF2B5EF4-FFF2-40B4-BE49-F238E27FC236}">
                    <a16:creationId xmlns:a16="http://schemas.microsoft.com/office/drawing/2014/main" id="{97D19BC6-1249-4879-9935-D9E9F4B406C0}"/>
                  </a:ext>
                </a:extLst>
              </p:cNvPr>
              <p:cNvSpPr/>
              <p:nvPr/>
            </p:nvSpPr>
            <p:spPr>
              <a:xfrm>
                <a:off x="4284458" y="1668780"/>
                <a:ext cx="3750832" cy="4423410"/>
              </a:xfrm>
              <a:prstGeom prst="roundRect">
                <a:avLst>
                  <a:gd name="adj" fmla="val 4782"/>
                </a:avLst>
              </a:prstGeom>
              <a:solidFill>
                <a:schemeClr val="bg1"/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/>
              </a:p>
            </p:txBody>
          </p:sp>
          <p:sp>
            <p:nvSpPr>
              <p:cNvPr id="20" name="Rounded Rectangle 2">
                <a:extLst>
                  <a:ext uri="{FF2B5EF4-FFF2-40B4-BE49-F238E27FC236}">
                    <a16:creationId xmlns:a16="http://schemas.microsoft.com/office/drawing/2014/main" id="{3DB17F48-B5A1-4AEB-99DD-5D1E55B2BAB7}"/>
                  </a:ext>
                </a:extLst>
              </p:cNvPr>
              <p:cNvSpPr/>
              <p:nvPr/>
            </p:nvSpPr>
            <p:spPr>
              <a:xfrm>
                <a:off x="4647740" y="3144944"/>
                <a:ext cx="3044650" cy="466959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Username</a:t>
                </a:r>
                <a:endParaRPr lang="th-TH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1" name="Rounded Rectangle 30">
                <a:extLst>
                  <a:ext uri="{FF2B5EF4-FFF2-40B4-BE49-F238E27FC236}">
                    <a16:creationId xmlns:a16="http://schemas.microsoft.com/office/drawing/2014/main" id="{E7E08E97-D3D3-4A12-ABA8-E7DB90269880}"/>
                  </a:ext>
                </a:extLst>
              </p:cNvPr>
              <p:cNvSpPr/>
              <p:nvPr/>
            </p:nvSpPr>
            <p:spPr>
              <a:xfrm>
                <a:off x="4647740" y="3915018"/>
                <a:ext cx="3044650" cy="466959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 dirty="0"/>
              </a:p>
            </p:txBody>
          </p:sp>
          <p:sp>
            <p:nvSpPr>
              <p:cNvPr id="22" name="Rounded Rectangle 31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D1BB5C46-BEDA-4B5C-BBCD-834DAC94BD3A}"/>
                  </a:ext>
                </a:extLst>
              </p:cNvPr>
              <p:cNvSpPr/>
              <p:nvPr/>
            </p:nvSpPr>
            <p:spPr>
              <a:xfrm>
                <a:off x="5610972" y="4821424"/>
                <a:ext cx="937260" cy="372918"/>
              </a:xfrm>
              <a:prstGeom prst="roundRect">
                <a:avLst/>
              </a:prstGeom>
              <a:solidFill>
                <a:schemeClr val="bg2">
                  <a:lumMod val="2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Login</a:t>
                </a:r>
                <a:endParaRPr lang="th-TH" dirty="0"/>
              </a:p>
            </p:txBody>
          </p:sp>
          <p:grpSp>
            <p:nvGrpSpPr>
              <p:cNvPr id="23" name="Group 4">
                <a:extLst>
                  <a:ext uri="{FF2B5EF4-FFF2-40B4-BE49-F238E27FC236}">
                    <a16:creationId xmlns:a16="http://schemas.microsoft.com/office/drawing/2014/main" id="{6C0CB7BC-0B16-42E8-80DB-47063754285E}"/>
                  </a:ext>
                </a:extLst>
              </p:cNvPr>
              <p:cNvGrpSpPr/>
              <p:nvPr/>
            </p:nvGrpSpPr>
            <p:grpSpPr>
              <a:xfrm>
                <a:off x="5574440" y="4494559"/>
                <a:ext cx="1088548" cy="276999"/>
                <a:chOff x="6563138" y="4380164"/>
                <a:chExt cx="1088548" cy="276999"/>
              </a:xfrm>
            </p:grpSpPr>
            <p:sp>
              <p:nvSpPr>
                <p:cNvPr id="26" name="Rectangle 33">
                  <a:extLst>
                    <a:ext uri="{FF2B5EF4-FFF2-40B4-BE49-F238E27FC236}">
                      <a16:creationId xmlns:a16="http://schemas.microsoft.com/office/drawing/2014/main" id="{5F43FA28-B208-444D-88F0-5787926BD63C}"/>
                    </a:ext>
                  </a:extLst>
                </p:cNvPr>
                <p:cNvSpPr/>
                <p:nvPr/>
              </p:nvSpPr>
              <p:spPr>
                <a:xfrm>
                  <a:off x="6563138" y="4444270"/>
                  <a:ext cx="169707" cy="16002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8E8E8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accent1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27" name="TextBox 34">
                  <a:extLst>
                    <a:ext uri="{FF2B5EF4-FFF2-40B4-BE49-F238E27FC236}">
                      <a16:creationId xmlns:a16="http://schemas.microsoft.com/office/drawing/2014/main" id="{6B66D42C-0127-46E6-B336-FA8E2E81C444}"/>
                    </a:ext>
                  </a:extLst>
                </p:cNvPr>
                <p:cNvSpPr txBox="1"/>
                <p:nvPr/>
              </p:nvSpPr>
              <p:spPr>
                <a:xfrm>
                  <a:off x="6732845" y="4380164"/>
                  <a:ext cx="91884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b="1" dirty="0">
                      <a:solidFill>
                        <a:schemeClr val="accent1">
                          <a:lumMod val="50000"/>
                        </a:schemeClr>
                      </a:solidFill>
                      <a:latin typeface="Bahnschrift Condensed" panose="020B0502040204020203" pitchFamily="34" charset="0"/>
                    </a:rPr>
                    <a:t>Remember me</a:t>
                  </a:r>
                </a:p>
              </p:txBody>
            </p:sp>
          </p:grpSp>
          <p:sp>
            <p:nvSpPr>
              <p:cNvPr id="24" name="TextBox 36">
                <a:extLst>
                  <a:ext uri="{FF2B5EF4-FFF2-40B4-BE49-F238E27FC236}">
                    <a16:creationId xmlns:a16="http://schemas.microsoft.com/office/drawing/2014/main" id="{834F8CE4-DA9D-46BB-A18E-3773E6EA0657}"/>
                  </a:ext>
                </a:extLst>
              </p:cNvPr>
              <p:cNvSpPr txBox="1"/>
              <p:nvPr/>
            </p:nvSpPr>
            <p:spPr>
              <a:xfrm>
                <a:off x="5172943" y="5297081"/>
                <a:ext cx="181331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u="sng" dirty="0">
                    <a:solidFill>
                      <a:schemeClr val="accent1">
                        <a:lumMod val="50000"/>
                      </a:schemeClr>
                    </a:solidFill>
                    <a:latin typeface="Bahnschrift Condensed" panose="020B0502040204020203" pitchFamily="34" charset="0"/>
                  </a:rPr>
                  <a:t>Forgot Password / ID Employee ? </a:t>
                </a:r>
              </a:p>
            </p:txBody>
          </p:sp>
          <p:sp>
            <p:nvSpPr>
              <p:cNvPr id="25" name="Rounded Rectangle 22">
                <a:extLst>
                  <a:ext uri="{FF2B5EF4-FFF2-40B4-BE49-F238E27FC236}">
                    <a16:creationId xmlns:a16="http://schemas.microsoft.com/office/drawing/2014/main" id="{823BEAEE-2062-4580-80E5-0D5625C301BA}"/>
                  </a:ext>
                </a:extLst>
              </p:cNvPr>
              <p:cNvSpPr/>
              <p:nvPr/>
            </p:nvSpPr>
            <p:spPr>
              <a:xfrm>
                <a:off x="4658230" y="3934084"/>
                <a:ext cx="3044650" cy="466959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Password</a:t>
                </a:r>
                <a:endParaRPr lang="th-TH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pic>
          <p:nvPicPr>
            <p:cNvPr id="16" name="Picture 7">
              <a:extLst>
                <a:ext uri="{FF2B5EF4-FFF2-40B4-BE49-F238E27FC236}">
                  <a16:creationId xmlns:a16="http://schemas.microsoft.com/office/drawing/2014/main" id="{C10149E5-81E8-491A-8C64-1D1FD04C757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93885" y="2082279"/>
              <a:ext cx="1114164" cy="8637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998174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https://www.denso.com/th/th/news/news-releases/2018/20180913-g01/-/media/11b529b11f1747fba85ecd60096a6ef9.ashx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4563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hlinkClick r:id="rId4" action="ppaction://hlinksldjump"/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8925" y="1752547"/>
            <a:ext cx="1058136" cy="1058136"/>
          </a:xfrm>
          <a:prstGeom prst="rect">
            <a:avLst/>
          </a:prstGeom>
        </p:spPr>
      </p:pic>
      <p:pic>
        <p:nvPicPr>
          <p:cNvPr id="11" name="Picture 10">
            <a:hlinkClick r:id="rId6" action="ppaction://hlinksldjump"/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42644" y="1752547"/>
            <a:ext cx="1058136" cy="1058136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4284458" y="3173187"/>
            <a:ext cx="309356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4284458" y="3928837"/>
            <a:ext cx="309356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6227663" y="4735734"/>
            <a:ext cx="0" cy="27699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4647740" y="4299851"/>
            <a:ext cx="2534036" cy="1446550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8800" b="1" dirty="0">
                <a:latin typeface="AngsanaUPC" panose="02020603050405020304" pitchFamily="18" charset="-34"/>
                <a:cs typeface="AngsanaUPC" panose="02020603050405020304" pitchFamily="18" charset="-34"/>
              </a:rPr>
              <a:t>E-P</a:t>
            </a:r>
            <a:r>
              <a:rPr lang="en-US" sz="8800" b="1" dirty="0">
                <a:solidFill>
                  <a:srgbClr val="FFC000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CR</a:t>
            </a:r>
            <a:endParaRPr lang="th-TH" sz="8800" b="1" dirty="0">
              <a:solidFill>
                <a:srgbClr val="FFC000"/>
              </a:solidFill>
              <a:latin typeface="AngsanaUPC" panose="02020603050405020304" pitchFamily="18" charset="-34"/>
              <a:cs typeface="AngsanaUPC" panose="02020603050405020304" pitchFamily="18" charset="-34"/>
            </a:endParaRPr>
          </a:p>
        </p:txBody>
      </p:sp>
      <p:grpSp>
        <p:nvGrpSpPr>
          <p:cNvPr id="55" name="Group 54"/>
          <p:cNvGrpSpPr/>
          <p:nvPr/>
        </p:nvGrpSpPr>
        <p:grpSpPr>
          <a:xfrm>
            <a:off x="5290770" y="5913893"/>
            <a:ext cx="1278382" cy="461485"/>
            <a:chOff x="5269146" y="6176931"/>
            <a:chExt cx="1704508" cy="584775"/>
          </a:xfrm>
        </p:grpSpPr>
        <p:sp>
          <p:nvSpPr>
            <p:cNvPr id="59" name="Rounded Rectangle 58"/>
            <p:cNvSpPr/>
            <p:nvPr/>
          </p:nvSpPr>
          <p:spPr>
            <a:xfrm>
              <a:off x="5269146" y="6176931"/>
              <a:ext cx="1704508" cy="584775"/>
            </a:xfrm>
            <a:prstGeom prst="roundRect">
              <a:avLst/>
            </a:prstGeom>
            <a:solidFill>
              <a:schemeClr val="accent1"/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1"/>
            </a:p>
          </p:txBody>
        </p:sp>
        <p:sp>
          <p:nvSpPr>
            <p:cNvPr id="60" name="Rectangle 59"/>
            <p:cNvSpPr/>
            <p:nvPr/>
          </p:nvSpPr>
          <p:spPr>
            <a:xfrm>
              <a:off x="5328652" y="6199791"/>
              <a:ext cx="1576071" cy="555756"/>
            </a:xfrm>
            <a:prstGeom prst="rect">
              <a:avLst/>
            </a:prstGeom>
            <a:noFill/>
          </p:spPr>
          <p:txBody>
            <a:bodyPr wrap="none" lIns="68580" tIns="34291" rIns="68580" bIns="34291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bg1"/>
                  </a:solidFill>
                  <a:latin typeface="Arial Black" panose="020B0A04020102020204" pitchFamily="34" charset="0"/>
                </a:rPr>
                <a:t>Log In</a:t>
              </a:r>
            </a:p>
          </p:txBody>
        </p:sp>
      </p:grpSp>
      <p:sp>
        <p:nvSpPr>
          <p:cNvPr id="28" name="Rectangle 27"/>
          <p:cNvSpPr/>
          <p:nvPr/>
        </p:nvSpPr>
        <p:spPr>
          <a:xfrm>
            <a:off x="-10490" y="13259"/>
            <a:ext cx="12192000" cy="7238300"/>
          </a:xfrm>
          <a:prstGeom prst="rect">
            <a:avLst/>
          </a:prstGeom>
          <a:solidFill>
            <a:srgbClr val="002060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" name="กลุ่ม 3">
            <a:extLst>
              <a:ext uri="{FF2B5EF4-FFF2-40B4-BE49-F238E27FC236}">
                <a16:creationId xmlns:a16="http://schemas.microsoft.com/office/drawing/2014/main" id="{529B87BA-ECEA-4297-B541-AAEFDEE65D81}"/>
              </a:ext>
            </a:extLst>
          </p:cNvPr>
          <p:cNvGrpSpPr/>
          <p:nvPr/>
        </p:nvGrpSpPr>
        <p:grpSpPr>
          <a:xfrm>
            <a:off x="3955824" y="1717132"/>
            <a:ext cx="3750832" cy="4423410"/>
            <a:chOff x="3955824" y="1717132"/>
            <a:chExt cx="3750832" cy="4423410"/>
          </a:xfrm>
        </p:grpSpPr>
        <p:grpSp>
          <p:nvGrpSpPr>
            <p:cNvPr id="6" name="Group 5"/>
            <p:cNvGrpSpPr/>
            <p:nvPr/>
          </p:nvGrpSpPr>
          <p:grpSpPr>
            <a:xfrm>
              <a:off x="3955824" y="1717132"/>
              <a:ext cx="3750832" cy="4423410"/>
              <a:chOff x="4284458" y="1668780"/>
              <a:chExt cx="3750832" cy="4423410"/>
            </a:xfrm>
          </p:grpSpPr>
          <p:sp>
            <p:nvSpPr>
              <p:cNvPr id="2" name="Rounded Rectangle 1"/>
              <p:cNvSpPr/>
              <p:nvPr/>
            </p:nvSpPr>
            <p:spPr>
              <a:xfrm>
                <a:off x="4284458" y="1668780"/>
                <a:ext cx="3750832" cy="4423410"/>
              </a:xfrm>
              <a:prstGeom prst="roundRect">
                <a:avLst>
                  <a:gd name="adj" fmla="val 4782"/>
                </a:avLst>
              </a:prstGeom>
              <a:solidFill>
                <a:schemeClr val="bg1"/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/>
              </a:p>
            </p:txBody>
          </p:sp>
          <p:sp>
            <p:nvSpPr>
              <p:cNvPr id="3" name="Rounded Rectangle 2"/>
              <p:cNvSpPr/>
              <p:nvPr/>
            </p:nvSpPr>
            <p:spPr>
              <a:xfrm>
                <a:off x="4647740" y="3144944"/>
                <a:ext cx="3044650" cy="466959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Username</a:t>
                </a:r>
                <a:endParaRPr lang="th-TH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31" name="Rounded Rectangle 30"/>
              <p:cNvSpPr/>
              <p:nvPr/>
            </p:nvSpPr>
            <p:spPr>
              <a:xfrm>
                <a:off x="4647740" y="3915018"/>
                <a:ext cx="3044650" cy="466959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 dirty="0"/>
              </a:p>
            </p:txBody>
          </p:sp>
          <p:sp>
            <p:nvSpPr>
              <p:cNvPr id="32" name="Rounded Rectangle 31">
                <a:hlinkClick r:id="rId7" action="ppaction://hlinksldjump"/>
              </p:cNvPr>
              <p:cNvSpPr/>
              <p:nvPr/>
            </p:nvSpPr>
            <p:spPr>
              <a:xfrm>
                <a:off x="5610972" y="4821424"/>
                <a:ext cx="937260" cy="372918"/>
              </a:xfrm>
              <a:prstGeom prst="roundRect">
                <a:avLst/>
              </a:prstGeom>
              <a:solidFill>
                <a:schemeClr val="bg2">
                  <a:lumMod val="2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Login</a:t>
                </a:r>
                <a:endParaRPr lang="th-TH" dirty="0"/>
              </a:p>
            </p:txBody>
          </p:sp>
          <p:grpSp>
            <p:nvGrpSpPr>
              <p:cNvPr id="5" name="Group 4"/>
              <p:cNvGrpSpPr/>
              <p:nvPr/>
            </p:nvGrpSpPr>
            <p:grpSpPr>
              <a:xfrm>
                <a:off x="5574440" y="4494559"/>
                <a:ext cx="1088548" cy="276999"/>
                <a:chOff x="6563138" y="4380164"/>
                <a:chExt cx="1088548" cy="276999"/>
              </a:xfrm>
            </p:grpSpPr>
            <p:sp>
              <p:nvSpPr>
                <p:cNvPr id="34" name="Rectangle 33"/>
                <p:cNvSpPr/>
                <p:nvPr/>
              </p:nvSpPr>
              <p:spPr>
                <a:xfrm>
                  <a:off x="6563138" y="4444270"/>
                  <a:ext cx="169707" cy="16002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8E8E8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accent1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35" name="TextBox 34"/>
                <p:cNvSpPr txBox="1"/>
                <p:nvPr/>
              </p:nvSpPr>
              <p:spPr>
                <a:xfrm>
                  <a:off x="6732845" y="4380164"/>
                  <a:ext cx="91884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b="1" dirty="0">
                      <a:solidFill>
                        <a:schemeClr val="accent1">
                          <a:lumMod val="50000"/>
                        </a:schemeClr>
                      </a:solidFill>
                      <a:latin typeface="Bahnschrift Condensed" panose="020B0502040204020203" pitchFamily="34" charset="0"/>
                    </a:rPr>
                    <a:t>Remember me</a:t>
                  </a:r>
                </a:p>
              </p:txBody>
            </p:sp>
          </p:grpSp>
          <p:sp>
            <p:nvSpPr>
              <p:cNvPr id="37" name="TextBox 36"/>
              <p:cNvSpPr txBox="1"/>
              <p:nvPr/>
            </p:nvSpPr>
            <p:spPr>
              <a:xfrm>
                <a:off x="5172943" y="5297081"/>
                <a:ext cx="181331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u="sng" dirty="0">
                    <a:solidFill>
                      <a:schemeClr val="accent1">
                        <a:lumMod val="50000"/>
                      </a:schemeClr>
                    </a:solidFill>
                    <a:latin typeface="Bahnschrift Condensed" panose="020B0502040204020203" pitchFamily="34" charset="0"/>
                  </a:rPr>
                  <a:t>Forgot Password / ID Employee ? </a:t>
                </a:r>
              </a:p>
            </p:txBody>
          </p:sp>
          <p:sp>
            <p:nvSpPr>
              <p:cNvPr id="23" name="Rounded Rectangle 22"/>
              <p:cNvSpPr/>
              <p:nvPr/>
            </p:nvSpPr>
            <p:spPr>
              <a:xfrm>
                <a:off x="4658230" y="3934084"/>
                <a:ext cx="3044650" cy="466959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Password</a:t>
                </a:r>
                <a:endParaRPr lang="th-TH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93885" y="2082279"/>
              <a:ext cx="1114164" cy="8637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380267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 rot="2744622">
            <a:off x="5105037" y="345201"/>
            <a:ext cx="591277" cy="576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11353799" y="164383"/>
            <a:ext cx="814479" cy="899160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9" name="Group 58"/>
          <p:cNvGrpSpPr/>
          <p:nvPr/>
        </p:nvGrpSpPr>
        <p:grpSpPr>
          <a:xfrm>
            <a:off x="-7621" y="-7471"/>
            <a:ext cx="12199621" cy="1071014"/>
            <a:chOff x="-7621" y="-7471"/>
            <a:chExt cx="12199621" cy="1071014"/>
          </a:xfrm>
        </p:grpSpPr>
        <p:sp>
          <p:nvSpPr>
            <p:cNvPr id="60" name="Rectangle 59"/>
            <p:cNvSpPr/>
            <p:nvPr/>
          </p:nvSpPr>
          <p:spPr>
            <a:xfrm>
              <a:off x="-7621" y="-7471"/>
              <a:ext cx="12192000" cy="1053846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1" name="Rectangle 60"/>
            <p:cNvSpPr/>
            <p:nvPr/>
          </p:nvSpPr>
          <p:spPr>
            <a:xfrm>
              <a:off x="4526915" y="218397"/>
              <a:ext cx="7656334" cy="824865"/>
            </a:xfrm>
            <a:prstGeom prst="rect">
              <a:avLst/>
            </a:prstGeom>
            <a:solidFill>
              <a:srgbClr val="002060">
                <a:alpha val="67000"/>
              </a:srgb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Rectangle 61"/>
            <p:cNvSpPr/>
            <p:nvPr/>
          </p:nvSpPr>
          <p:spPr>
            <a:xfrm>
              <a:off x="11353799" y="164383"/>
              <a:ext cx="814479" cy="899160"/>
            </a:xfrm>
            <a:prstGeom prst="rect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3" name="Group 62"/>
            <p:cNvGrpSpPr/>
            <p:nvPr/>
          </p:nvGrpSpPr>
          <p:grpSpPr>
            <a:xfrm>
              <a:off x="0" y="0"/>
              <a:ext cx="12192000" cy="954816"/>
              <a:chOff x="0" y="0"/>
              <a:chExt cx="12192000" cy="954816"/>
            </a:xfrm>
          </p:grpSpPr>
          <p:pic>
            <p:nvPicPr>
              <p:cNvPr id="64" name="Picture 63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6856" t="21946" r="24681" b="32883"/>
              <a:stretch/>
            </p:blipFill>
            <p:spPr>
              <a:xfrm>
                <a:off x="157135" y="336869"/>
                <a:ext cx="628701" cy="585996"/>
              </a:xfrm>
              <a:prstGeom prst="rect">
                <a:avLst/>
              </a:prstGeom>
            </p:spPr>
          </p:pic>
          <p:sp>
            <p:nvSpPr>
              <p:cNvPr id="65" name="Rectangle 64"/>
              <p:cNvSpPr/>
              <p:nvPr/>
            </p:nvSpPr>
            <p:spPr>
              <a:xfrm>
                <a:off x="0" y="0"/>
                <a:ext cx="12192000" cy="213360"/>
              </a:xfrm>
              <a:prstGeom prst="rect">
                <a:avLst/>
              </a:prstGeom>
              <a:solidFill>
                <a:srgbClr val="00206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TextBox 65"/>
              <p:cNvSpPr txBox="1"/>
              <p:nvPr/>
            </p:nvSpPr>
            <p:spPr>
              <a:xfrm>
                <a:off x="921131" y="403752"/>
                <a:ext cx="279114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latin typeface="Bahnschrift Condensed" panose="020B0502040204020203" pitchFamily="34" charset="0"/>
                  </a:rPr>
                  <a:t>Process Change Report System</a:t>
                </a:r>
              </a:p>
            </p:txBody>
          </p:sp>
          <p:sp>
            <p:nvSpPr>
              <p:cNvPr id="67" name="Rectangle 66"/>
              <p:cNvSpPr/>
              <p:nvPr/>
            </p:nvSpPr>
            <p:spPr>
              <a:xfrm rot="2744622">
                <a:off x="4231290" y="351013"/>
                <a:ext cx="591277" cy="57612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TextBox 67">
                <a:hlinkClick r:id="rId4" action="ppaction://hlinksldjump"/>
              </p:cNvPr>
              <p:cNvSpPr txBox="1"/>
              <p:nvPr/>
            </p:nvSpPr>
            <p:spPr>
              <a:xfrm>
                <a:off x="5511691" y="445201"/>
                <a:ext cx="13885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u="sng" dirty="0">
                    <a:solidFill>
                      <a:schemeClr val="bg1"/>
                    </a:solidFill>
                    <a:latin typeface="Bahnschrift Condensed" panose="020B0502040204020203" pitchFamily="34" charset="0"/>
                  </a:rPr>
                  <a:t>Change Process</a:t>
                </a:r>
              </a:p>
            </p:txBody>
          </p:sp>
          <p:sp>
            <p:nvSpPr>
              <p:cNvPr id="69" name="TextBox 68">
                <a:hlinkClick r:id="rId5" action="ppaction://hlinksldjump"/>
              </p:cNvPr>
              <p:cNvSpPr txBox="1"/>
              <p:nvPr/>
            </p:nvSpPr>
            <p:spPr>
              <a:xfrm>
                <a:off x="7761310" y="419141"/>
                <a:ext cx="87075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u="sng" dirty="0">
                    <a:solidFill>
                      <a:schemeClr val="bg1"/>
                    </a:solidFill>
                    <a:latin typeface="Bahnschrift Condensed" panose="020B0502040204020203" pitchFamily="34" charset="0"/>
                  </a:rPr>
                  <a:t>Approval</a:t>
                </a:r>
              </a:p>
            </p:txBody>
          </p:sp>
          <p:sp>
            <p:nvSpPr>
              <p:cNvPr id="70" name="TextBox 69">
                <a:hlinkClick r:id="rId6" action="ppaction://hlinksldjump"/>
              </p:cNvPr>
              <p:cNvSpPr txBox="1"/>
              <p:nvPr/>
            </p:nvSpPr>
            <p:spPr>
              <a:xfrm>
                <a:off x="9524652" y="397474"/>
                <a:ext cx="6928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u="sng" dirty="0">
                    <a:solidFill>
                      <a:schemeClr val="bg1"/>
                    </a:solidFill>
                    <a:latin typeface="Bahnschrift Condensed" panose="020B0502040204020203" pitchFamily="34" charset="0"/>
                  </a:rPr>
                  <a:t>Report</a:t>
                </a:r>
              </a:p>
            </p:txBody>
          </p:sp>
          <p:grpSp>
            <p:nvGrpSpPr>
              <p:cNvPr id="71" name="Group 70"/>
              <p:cNvGrpSpPr/>
              <p:nvPr/>
            </p:nvGrpSpPr>
            <p:grpSpPr>
              <a:xfrm>
                <a:off x="11256811" y="267277"/>
                <a:ext cx="687539" cy="687539"/>
                <a:chOff x="6777990" y="3188970"/>
                <a:chExt cx="822960" cy="822960"/>
              </a:xfrm>
            </p:grpSpPr>
            <p:sp>
              <p:nvSpPr>
                <p:cNvPr id="73" name="Oval 72"/>
                <p:cNvSpPr/>
                <p:nvPr/>
              </p:nvSpPr>
              <p:spPr>
                <a:xfrm>
                  <a:off x="6777990" y="3188970"/>
                  <a:ext cx="822960" cy="822960"/>
                </a:xfrm>
                <a:prstGeom prst="ellipse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th-TH"/>
                </a:p>
              </p:txBody>
            </p:sp>
            <p:pic>
              <p:nvPicPr>
                <p:cNvPr id="74" name="Picture 73"/>
                <p:cNvPicPr>
                  <a:picLocks noChangeAspect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933831" y="3344811"/>
                  <a:ext cx="511277" cy="511277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93" name="Rounded Rectangle 45">
            <a:hlinkClick r:id="rId8" action="ppaction://hlinksldjump"/>
            <a:extLst>
              <a:ext uri="{FF2B5EF4-FFF2-40B4-BE49-F238E27FC236}">
                <a16:creationId xmlns:a16="http://schemas.microsoft.com/office/drawing/2014/main" id="{5E1E5FCF-B022-41EB-811A-C8E977137DB0}"/>
              </a:ext>
            </a:extLst>
          </p:cNvPr>
          <p:cNvSpPr/>
          <p:nvPr/>
        </p:nvSpPr>
        <p:spPr>
          <a:xfrm>
            <a:off x="785836" y="1466308"/>
            <a:ext cx="1707406" cy="466090"/>
          </a:xfrm>
          <a:prstGeom prst="roundRect">
            <a:avLst/>
          </a:prstGeom>
          <a:solidFill>
            <a:srgbClr val="54699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4" name="Group 46">
            <a:extLst>
              <a:ext uri="{FF2B5EF4-FFF2-40B4-BE49-F238E27FC236}">
                <a16:creationId xmlns:a16="http://schemas.microsoft.com/office/drawing/2014/main" id="{BF644DCE-2611-462C-887E-4A35DB3E3E48}"/>
              </a:ext>
            </a:extLst>
          </p:cNvPr>
          <p:cNvGrpSpPr/>
          <p:nvPr/>
        </p:nvGrpSpPr>
        <p:grpSpPr>
          <a:xfrm>
            <a:off x="899843" y="1582634"/>
            <a:ext cx="193457" cy="233450"/>
            <a:chOff x="1653540" y="1392652"/>
            <a:chExt cx="784860" cy="784860"/>
          </a:xfrm>
          <a:solidFill>
            <a:srgbClr val="546994"/>
          </a:solidFill>
        </p:grpSpPr>
        <p:sp>
          <p:nvSpPr>
            <p:cNvPr id="96" name="Rectangle 48">
              <a:extLst>
                <a:ext uri="{FF2B5EF4-FFF2-40B4-BE49-F238E27FC236}">
                  <a16:creationId xmlns:a16="http://schemas.microsoft.com/office/drawing/2014/main" id="{C9B14C6A-A1DE-4128-96B5-9C4BE41C6B0B}"/>
                </a:ext>
              </a:extLst>
            </p:cNvPr>
            <p:cNvSpPr/>
            <p:nvPr/>
          </p:nvSpPr>
          <p:spPr>
            <a:xfrm rot="16200000">
              <a:off x="1653541" y="1739362"/>
              <a:ext cx="784860" cy="914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Rectangle 49">
              <a:extLst>
                <a:ext uri="{FF2B5EF4-FFF2-40B4-BE49-F238E27FC236}">
                  <a16:creationId xmlns:a16="http://schemas.microsoft.com/office/drawing/2014/main" id="{DA7E814D-3DBF-47AB-9FE0-8BF504728D4C}"/>
                </a:ext>
              </a:extLst>
            </p:cNvPr>
            <p:cNvSpPr/>
            <p:nvPr/>
          </p:nvSpPr>
          <p:spPr>
            <a:xfrm>
              <a:off x="1653540" y="1757489"/>
              <a:ext cx="784860" cy="914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</p:grpSp>
      <p:sp>
        <p:nvSpPr>
          <p:cNvPr id="95" name="TextBox 47">
            <a:hlinkClick r:id="rId9" action="ppaction://hlinksldjump"/>
            <a:extLst>
              <a:ext uri="{FF2B5EF4-FFF2-40B4-BE49-F238E27FC236}">
                <a16:creationId xmlns:a16="http://schemas.microsoft.com/office/drawing/2014/main" id="{0931FC45-304D-4201-9666-EAD9BED6FBB1}"/>
              </a:ext>
            </a:extLst>
          </p:cNvPr>
          <p:cNvSpPr txBox="1"/>
          <p:nvPr/>
        </p:nvSpPr>
        <p:spPr>
          <a:xfrm>
            <a:off x="1150157" y="1521868"/>
            <a:ext cx="1255472" cy="338554"/>
          </a:xfrm>
          <a:prstGeom prst="rect">
            <a:avLst/>
          </a:prstGeom>
          <a:solidFill>
            <a:srgbClr val="546994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Bahnschrift Condensed" panose="020B0502040204020203" pitchFamily="34" charset="0"/>
              </a:rPr>
              <a:t>Change Process</a:t>
            </a:r>
          </a:p>
        </p:txBody>
      </p:sp>
      <p:grpSp>
        <p:nvGrpSpPr>
          <p:cNvPr id="21" name="กลุ่ม 20">
            <a:extLst>
              <a:ext uri="{FF2B5EF4-FFF2-40B4-BE49-F238E27FC236}">
                <a16:creationId xmlns:a16="http://schemas.microsoft.com/office/drawing/2014/main" id="{970BBE94-72F8-4E49-85D4-AD47C029D5FC}"/>
              </a:ext>
            </a:extLst>
          </p:cNvPr>
          <p:cNvGrpSpPr/>
          <p:nvPr/>
        </p:nvGrpSpPr>
        <p:grpSpPr>
          <a:xfrm>
            <a:off x="1150156" y="2318082"/>
            <a:ext cx="10432243" cy="4094717"/>
            <a:chOff x="1150156" y="2318082"/>
            <a:chExt cx="10432243" cy="4094717"/>
          </a:xfrm>
        </p:grpSpPr>
        <p:sp>
          <p:nvSpPr>
            <p:cNvPr id="3" name="Rectangle 2"/>
            <p:cNvSpPr/>
            <p:nvPr/>
          </p:nvSpPr>
          <p:spPr>
            <a:xfrm>
              <a:off x="1150156" y="2318082"/>
              <a:ext cx="10432243" cy="4094717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Rectangle 56"/>
            <p:cNvSpPr/>
            <p:nvPr/>
          </p:nvSpPr>
          <p:spPr>
            <a:xfrm>
              <a:off x="1150157" y="2318423"/>
              <a:ext cx="10432242" cy="529469"/>
            </a:xfrm>
            <a:prstGeom prst="rect">
              <a:avLst/>
            </a:prstGeom>
            <a:solidFill>
              <a:srgbClr val="546994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Bahnschrift Condensed" panose="020B0502040204020203" pitchFamily="34" charset="0"/>
                </a:rPr>
                <a:t>Change Process</a:t>
              </a: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9474438" y="3065791"/>
              <a:ext cx="819455" cy="33855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6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ahnschrift Light SemiCondensed" panose="020B0502040204020203" pitchFamily="34" charset="0"/>
                  <a:cs typeface="Aharoni" panose="02010803020104030203" pitchFamily="2" charset="-79"/>
                </a:rPr>
                <a:t>Search :</a:t>
              </a:r>
              <a:endParaRPr lang="en-US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endParaRP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1454850" y="3065791"/>
              <a:ext cx="655949" cy="33855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6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ahnschrift Light SemiCondensed" panose="020B0502040204020203" pitchFamily="34" charset="0"/>
                  <a:cs typeface="Aharoni" panose="02010803020104030203" pitchFamily="2" charset="-79"/>
                </a:rPr>
                <a:t>Show </a:t>
              </a:r>
              <a:endParaRPr lang="en-US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endParaRPr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2130837" y="3114583"/>
              <a:ext cx="600679" cy="240970"/>
              <a:chOff x="2908331" y="3686050"/>
              <a:chExt cx="600679" cy="240970"/>
            </a:xfrm>
          </p:grpSpPr>
          <p:sp>
            <p:nvSpPr>
              <p:cNvPr id="39" name="Rounded Rectangle 38"/>
              <p:cNvSpPr/>
              <p:nvPr/>
            </p:nvSpPr>
            <p:spPr>
              <a:xfrm>
                <a:off x="2908331" y="3686050"/>
                <a:ext cx="600679" cy="240970"/>
              </a:xfrm>
              <a:prstGeom prst="roundRect">
                <a:avLst/>
              </a:prstGeom>
              <a:solidFill>
                <a:srgbClr val="FFFFFF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Isosceles Triangle 6"/>
              <p:cNvSpPr/>
              <p:nvPr/>
            </p:nvSpPr>
            <p:spPr>
              <a:xfrm rot="10800000">
                <a:off x="3356292" y="3745067"/>
                <a:ext cx="111786" cy="122935"/>
              </a:xfrm>
              <a:prstGeom prst="triangle">
                <a:avLst/>
              </a:prstGeom>
              <a:solidFill>
                <a:srgbClr val="15636C"/>
              </a:solidFill>
              <a:ln>
                <a:solidFill>
                  <a:srgbClr val="15636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6" name="Rounded Rectangle 35"/>
            <p:cNvSpPr/>
            <p:nvPr/>
          </p:nvSpPr>
          <p:spPr>
            <a:xfrm>
              <a:off x="10375113" y="3114583"/>
              <a:ext cx="1042383" cy="240970"/>
            </a:xfrm>
            <a:prstGeom prst="roundRect">
              <a:avLst/>
            </a:prstGeom>
            <a:solidFill>
              <a:srgbClr val="FFFFFF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1453997" y="3634603"/>
              <a:ext cx="396263" cy="33855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6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ahnschrift Light SemiCondensed" panose="020B0502040204020203" pitchFamily="34" charset="0"/>
                  <a:cs typeface="Aharoni" panose="02010803020104030203" pitchFamily="2" charset="-79"/>
                </a:rPr>
                <a:t>No</a:t>
              </a:r>
              <a:endParaRPr lang="en-US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endParaRP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2067218" y="3653692"/>
              <a:ext cx="1284326" cy="33855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6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ahnschrift Light SemiCondensed" panose="020B0502040204020203" pitchFamily="34" charset="0"/>
                  <a:cs typeface="Aharoni" panose="02010803020104030203" pitchFamily="2" charset="-79"/>
                </a:rPr>
                <a:t>Product name</a:t>
              </a:r>
              <a:endParaRPr lang="en-US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3694460" y="3632793"/>
              <a:ext cx="524503" cy="33855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6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ahnschrift Light SemiCondensed" panose="020B0502040204020203" pitchFamily="34" charset="0"/>
                  <a:cs typeface="Aharoni" panose="02010803020104030203" pitchFamily="2" charset="-79"/>
                </a:rPr>
                <a:t>Title</a:t>
              </a:r>
              <a:endParaRPr lang="en-US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endParaRPr>
            </a:p>
          </p:txBody>
        </p:sp>
        <p:sp>
          <p:nvSpPr>
            <p:cNvPr id="53" name="Rectangle 52"/>
            <p:cNvSpPr/>
            <p:nvPr/>
          </p:nvSpPr>
          <p:spPr>
            <a:xfrm>
              <a:off x="7273033" y="3632793"/>
              <a:ext cx="447558" cy="33855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6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ahnschrift Light SemiCondensed" panose="020B0502040204020203" pitchFamily="34" charset="0"/>
                  <a:cs typeface="Aharoni" panose="02010803020104030203" pitchFamily="2" charset="-79"/>
                </a:rPr>
                <a:t>PIC</a:t>
              </a:r>
              <a:endParaRPr lang="en-US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endParaRPr>
            </a:p>
          </p:txBody>
        </p:sp>
        <p:sp>
          <p:nvSpPr>
            <p:cNvPr id="54" name="Rectangle 53"/>
            <p:cNvSpPr/>
            <p:nvPr/>
          </p:nvSpPr>
          <p:spPr>
            <a:xfrm>
              <a:off x="4637716" y="3632793"/>
              <a:ext cx="590226" cy="33855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6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ahnschrift Light SemiCondensed" panose="020B0502040204020203" pitchFamily="34" charset="0"/>
                  <a:cs typeface="Aharoni" panose="02010803020104030203" pitchFamily="2" charset="-79"/>
                </a:rPr>
                <a:t>Rank</a:t>
              </a:r>
              <a:endParaRPr lang="en-US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endParaRPr>
            </a:p>
          </p:txBody>
        </p:sp>
        <p:sp>
          <p:nvSpPr>
            <p:cNvPr id="55" name="Rectangle 54"/>
            <p:cNvSpPr/>
            <p:nvPr/>
          </p:nvSpPr>
          <p:spPr>
            <a:xfrm>
              <a:off x="5377962" y="3632793"/>
              <a:ext cx="1895071" cy="33855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6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ahnschrift Light SemiCondensed" panose="020B0502040204020203" pitchFamily="34" charset="0"/>
                  <a:cs typeface="Aharoni" panose="02010803020104030203" pitchFamily="2" charset="-79"/>
                </a:rPr>
                <a:t>Customer submission</a:t>
              </a:r>
              <a:endParaRPr lang="en-US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endParaRPr>
            </a:p>
          </p:txBody>
        </p:sp>
        <p:sp>
          <p:nvSpPr>
            <p:cNvPr id="56" name="Rectangle 55"/>
            <p:cNvSpPr/>
            <p:nvPr/>
          </p:nvSpPr>
          <p:spPr>
            <a:xfrm>
              <a:off x="9202709" y="3632793"/>
              <a:ext cx="699230" cy="33855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6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ahnschrift Light SemiCondensed" panose="020B0502040204020203" pitchFamily="34" charset="0"/>
                  <a:cs typeface="Aharoni" panose="02010803020104030203" pitchFamily="2" charset="-79"/>
                </a:rPr>
                <a:t>Status</a:t>
              </a:r>
              <a:endParaRPr lang="en-US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endParaRP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7984903" y="3619728"/>
              <a:ext cx="922048" cy="33855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6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ahnschrift Light SemiCondensed" panose="020B0502040204020203" pitchFamily="34" charset="0"/>
                  <a:cs typeface="Aharoni" panose="02010803020104030203" pitchFamily="2" charset="-79"/>
                </a:rPr>
                <a:t>Leadtime</a:t>
              </a:r>
              <a:endParaRPr lang="en-US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endParaRPr>
            </a:p>
          </p:txBody>
        </p:sp>
        <p:cxnSp>
          <p:nvCxnSpPr>
            <p:cNvPr id="12" name="Straight Connector 11"/>
            <p:cNvCxnSpPr>
              <a:cxnSpLocks/>
            </p:cNvCxnSpPr>
            <p:nvPr/>
          </p:nvCxnSpPr>
          <p:spPr>
            <a:xfrm>
              <a:off x="1460006" y="4468310"/>
              <a:ext cx="9927002" cy="460"/>
            </a:xfrm>
            <a:prstGeom prst="line">
              <a:avLst/>
            </a:prstGeom>
            <a:ln>
              <a:solidFill>
                <a:srgbClr val="D9D9D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>
              <a:cxnSpLocks/>
            </p:cNvCxnSpPr>
            <p:nvPr/>
          </p:nvCxnSpPr>
          <p:spPr>
            <a:xfrm>
              <a:off x="1468378" y="5215070"/>
              <a:ext cx="9949118" cy="0"/>
            </a:xfrm>
            <a:prstGeom prst="line">
              <a:avLst/>
            </a:prstGeom>
            <a:ln>
              <a:solidFill>
                <a:srgbClr val="D9D9D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Rectangle 74"/>
            <p:cNvSpPr/>
            <p:nvPr/>
          </p:nvSpPr>
          <p:spPr>
            <a:xfrm>
              <a:off x="1528536" y="4130675"/>
              <a:ext cx="247183" cy="33855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6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ahnschrift Light SemiCondensed" panose="020B0502040204020203" pitchFamily="34" charset="0"/>
                  <a:cs typeface="Aharoni" panose="02010803020104030203" pitchFamily="2" charset="-79"/>
                </a:rPr>
                <a:t>1</a:t>
              </a:r>
              <a:endParaRPr lang="en-US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endParaRPr>
            </a:p>
          </p:txBody>
        </p:sp>
        <p:sp>
          <p:nvSpPr>
            <p:cNvPr id="76" name="Rectangle 75"/>
            <p:cNvSpPr/>
            <p:nvPr/>
          </p:nvSpPr>
          <p:spPr>
            <a:xfrm>
              <a:off x="1519612" y="4868112"/>
              <a:ext cx="279244" cy="33855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6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ahnschrift Light SemiCondensed" panose="020B0502040204020203" pitchFamily="34" charset="0"/>
                  <a:cs typeface="Aharoni" panose="02010803020104030203" pitchFamily="2" charset="-79"/>
                </a:rPr>
                <a:t>2</a:t>
              </a:r>
              <a:endParaRPr lang="en-US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endParaRPr>
            </a:p>
          </p:txBody>
        </p:sp>
        <p:sp>
          <p:nvSpPr>
            <p:cNvPr id="77" name="Rectangle 76"/>
            <p:cNvSpPr/>
            <p:nvPr/>
          </p:nvSpPr>
          <p:spPr>
            <a:xfrm>
              <a:off x="2263434" y="4130675"/>
              <a:ext cx="742512" cy="33855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6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ahnschrift Light SemiCondensed" panose="020B0502040204020203" pitchFamily="34" charset="0"/>
                  <a:cs typeface="Aharoni" panose="02010803020104030203" pitchFamily="2" charset="-79"/>
                </a:rPr>
                <a:t>xxxxxx</a:t>
              </a:r>
              <a:endParaRPr lang="en-US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endParaRPr>
            </a:p>
          </p:txBody>
        </p:sp>
        <p:sp>
          <p:nvSpPr>
            <p:cNvPr id="78" name="Rectangle 77"/>
            <p:cNvSpPr/>
            <p:nvPr/>
          </p:nvSpPr>
          <p:spPr>
            <a:xfrm>
              <a:off x="3662400" y="4130675"/>
              <a:ext cx="556563" cy="33855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6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ahnschrift Light SemiCondensed" panose="020B0502040204020203" pitchFamily="34" charset="0"/>
                  <a:cs typeface="Aharoni" panose="02010803020104030203" pitchFamily="2" charset="-79"/>
                </a:rPr>
                <a:t>xxxx</a:t>
              </a:r>
              <a:endParaRPr lang="en-US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endParaRPr>
            </a:p>
          </p:txBody>
        </p:sp>
        <p:sp>
          <p:nvSpPr>
            <p:cNvPr id="79" name="Rectangle 78"/>
            <p:cNvSpPr/>
            <p:nvPr/>
          </p:nvSpPr>
          <p:spPr>
            <a:xfrm>
              <a:off x="4794008" y="4130675"/>
              <a:ext cx="277640" cy="33855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6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ahnschrift Light SemiCondensed" panose="020B0502040204020203" pitchFamily="34" charset="0"/>
                  <a:cs typeface="Aharoni" panose="02010803020104030203" pitchFamily="2" charset="-79"/>
                </a:rPr>
                <a:t>x</a:t>
              </a:r>
              <a:endParaRPr lang="en-US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endParaRPr>
            </a:p>
          </p:txBody>
        </p:sp>
        <p:sp>
          <p:nvSpPr>
            <p:cNvPr id="80" name="Rectangle 79"/>
            <p:cNvSpPr/>
            <p:nvPr/>
          </p:nvSpPr>
          <p:spPr>
            <a:xfrm>
              <a:off x="5922606" y="4130675"/>
              <a:ext cx="556563" cy="33855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6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ahnschrift Light SemiCondensed" panose="020B0502040204020203" pitchFamily="34" charset="0"/>
                  <a:cs typeface="Aharoni" panose="02010803020104030203" pitchFamily="2" charset="-79"/>
                </a:rPr>
                <a:t>xxxx</a:t>
              </a:r>
              <a:endParaRPr lang="en-US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endParaRPr>
            </a:p>
          </p:txBody>
        </p:sp>
        <p:sp>
          <p:nvSpPr>
            <p:cNvPr id="81" name="Rectangle 80"/>
            <p:cNvSpPr/>
            <p:nvPr/>
          </p:nvSpPr>
          <p:spPr>
            <a:xfrm>
              <a:off x="7357992" y="4130216"/>
              <a:ext cx="277640" cy="33855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6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ahnschrift Light SemiCondensed" panose="020B0502040204020203" pitchFamily="34" charset="0"/>
                  <a:cs typeface="Aharoni" panose="02010803020104030203" pitchFamily="2" charset="-79"/>
                </a:rPr>
                <a:t>x</a:t>
              </a:r>
              <a:endParaRPr lang="en-US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endParaRPr>
            </a:p>
          </p:txBody>
        </p:sp>
        <p:sp>
          <p:nvSpPr>
            <p:cNvPr id="82" name="Rectangle 81"/>
            <p:cNvSpPr/>
            <p:nvPr/>
          </p:nvSpPr>
          <p:spPr>
            <a:xfrm>
              <a:off x="8059443" y="4130675"/>
              <a:ext cx="772969" cy="33855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6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ahnschrift Light SemiCondensed" panose="020B0502040204020203" pitchFamily="34" charset="0"/>
                  <a:cs typeface="Aharoni" panose="02010803020104030203" pitchFamily="2" charset="-79"/>
                </a:rPr>
                <a:t>Normal</a:t>
              </a:r>
              <a:endParaRPr lang="en-US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endParaRPr>
            </a:p>
          </p:txBody>
        </p:sp>
        <p:sp>
          <p:nvSpPr>
            <p:cNvPr id="83" name="Rectangle 82"/>
            <p:cNvSpPr/>
            <p:nvPr/>
          </p:nvSpPr>
          <p:spPr>
            <a:xfrm>
              <a:off x="2259351" y="4860295"/>
              <a:ext cx="742512" cy="33855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6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ahnschrift Light SemiCondensed" panose="020B0502040204020203" pitchFamily="34" charset="0"/>
                  <a:cs typeface="Aharoni" panose="02010803020104030203" pitchFamily="2" charset="-79"/>
                </a:rPr>
                <a:t>xxxxxx</a:t>
              </a:r>
              <a:endParaRPr lang="en-US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endParaRPr>
            </a:p>
          </p:txBody>
        </p:sp>
        <p:sp>
          <p:nvSpPr>
            <p:cNvPr id="84" name="Rectangle 83"/>
            <p:cNvSpPr/>
            <p:nvPr/>
          </p:nvSpPr>
          <p:spPr>
            <a:xfrm>
              <a:off x="3658317" y="4860295"/>
              <a:ext cx="556563" cy="33855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6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ahnschrift Light SemiCondensed" panose="020B0502040204020203" pitchFamily="34" charset="0"/>
                  <a:cs typeface="Aharoni" panose="02010803020104030203" pitchFamily="2" charset="-79"/>
                </a:rPr>
                <a:t>xxxx</a:t>
              </a:r>
              <a:endParaRPr lang="en-US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endParaRPr>
            </a:p>
          </p:txBody>
        </p:sp>
        <p:sp>
          <p:nvSpPr>
            <p:cNvPr id="85" name="Rectangle 84"/>
            <p:cNvSpPr/>
            <p:nvPr/>
          </p:nvSpPr>
          <p:spPr>
            <a:xfrm>
              <a:off x="4789925" y="4860295"/>
              <a:ext cx="277640" cy="33855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6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ahnschrift Light SemiCondensed" panose="020B0502040204020203" pitchFamily="34" charset="0"/>
                  <a:cs typeface="Aharoni" panose="02010803020104030203" pitchFamily="2" charset="-79"/>
                </a:rPr>
                <a:t>x</a:t>
              </a:r>
              <a:endParaRPr lang="en-US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endParaRPr>
            </a:p>
          </p:txBody>
        </p:sp>
        <p:sp>
          <p:nvSpPr>
            <p:cNvPr id="86" name="Rectangle 85"/>
            <p:cNvSpPr/>
            <p:nvPr/>
          </p:nvSpPr>
          <p:spPr>
            <a:xfrm>
              <a:off x="5918523" y="4860295"/>
              <a:ext cx="556563" cy="33855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6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ahnschrift Light SemiCondensed" panose="020B0502040204020203" pitchFamily="34" charset="0"/>
                  <a:cs typeface="Aharoni" panose="02010803020104030203" pitchFamily="2" charset="-79"/>
                </a:rPr>
                <a:t>xxxx</a:t>
              </a:r>
              <a:endParaRPr lang="en-US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endParaRPr>
            </a:p>
          </p:txBody>
        </p:sp>
        <p:sp>
          <p:nvSpPr>
            <p:cNvPr id="87" name="Rectangle 86"/>
            <p:cNvSpPr/>
            <p:nvPr/>
          </p:nvSpPr>
          <p:spPr>
            <a:xfrm>
              <a:off x="7353909" y="4859836"/>
              <a:ext cx="277640" cy="33855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6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ahnschrift Light SemiCondensed" panose="020B0502040204020203" pitchFamily="34" charset="0"/>
                  <a:cs typeface="Aharoni" panose="02010803020104030203" pitchFamily="2" charset="-79"/>
                </a:rPr>
                <a:t>x</a:t>
              </a:r>
              <a:endParaRPr lang="en-US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endParaRPr>
            </a:p>
          </p:txBody>
        </p:sp>
        <p:sp>
          <p:nvSpPr>
            <p:cNvPr id="117" name="Rectangle 116"/>
            <p:cNvSpPr/>
            <p:nvPr/>
          </p:nvSpPr>
          <p:spPr>
            <a:xfrm>
              <a:off x="8052326" y="4864368"/>
              <a:ext cx="772969" cy="33855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6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ahnschrift Light SemiCondensed" panose="020B0502040204020203" pitchFamily="34" charset="0"/>
                  <a:cs typeface="Aharoni" panose="02010803020104030203" pitchFamily="2" charset="-79"/>
                </a:rPr>
                <a:t>Normal</a:t>
              </a:r>
              <a:endParaRPr lang="en-US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endParaRPr>
            </a:p>
          </p:txBody>
        </p:sp>
        <p:sp>
          <p:nvSpPr>
            <p:cNvPr id="118" name="Rectangle 117"/>
            <p:cNvSpPr/>
            <p:nvPr/>
          </p:nvSpPr>
          <p:spPr>
            <a:xfrm>
              <a:off x="2232127" y="3056345"/>
              <a:ext cx="346570" cy="33855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6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ahnschrift Light SemiCondensed" panose="020B0502040204020203" pitchFamily="34" charset="0"/>
                  <a:cs typeface="Aharoni" panose="02010803020104030203" pitchFamily="2" charset="-79"/>
                </a:rPr>
                <a:t>10</a:t>
              </a:r>
              <a:endParaRPr lang="en-US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endParaRPr>
            </a:p>
          </p:txBody>
        </p:sp>
        <p:sp>
          <p:nvSpPr>
            <p:cNvPr id="119" name="Rectangle 118"/>
            <p:cNvSpPr/>
            <p:nvPr/>
          </p:nvSpPr>
          <p:spPr>
            <a:xfrm>
              <a:off x="2771804" y="3060359"/>
              <a:ext cx="745717" cy="33855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6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ahnschrift Light SemiCondensed" panose="020B0502040204020203" pitchFamily="34" charset="0"/>
                  <a:cs typeface="Aharoni" panose="02010803020104030203" pitchFamily="2" charset="-79"/>
                </a:rPr>
                <a:t>entires</a:t>
              </a:r>
              <a:endParaRPr lang="en-US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endParaRPr>
            </a:p>
          </p:txBody>
        </p:sp>
        <p:sp>
          <p:nvSpPr>
            <p:cNvPr id="120" name="Rectangle 119"/>
            <p:cNvSpPr/>
            <p:nvPr/>
          </p:nvSpPr>
          <p:spPr>
            <a:xfrm>
              <a:off x="9022373" y="4101394"/>
              <a:ext cx="1059907" cy="33855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600" b="1" dirty="0">
                  <a:ln w="0"/>
                  <a:solidFill>
                    <a:srgbClr val="FACC4A"/>
                  </a:solidFill>
                  <a:latin typeface="Bahnschrift Light SemiCondensed" panose="020B0502040204020203" pitchFamily="34" charset="0"/>
                  <a:cs typeface="Aharoni" panose="02010803020104030203" pitchFamily="2" charset="-79"/>
                </a:rPr>
                <a:t>On process</a:t>
              </a:r>
              <a:endParaRPr lang="en-US" sz="1600" b="1" cap="none" spc="0" dirty="0">
                <a:ln w="0"/>
                <a:solidFill>
                  <a:srgbClr val="FACC4A"/>
                </a:solidFill>
                <a:latin typeface="Bahnschrift Light SemiCondensed" panose="020B0502040204020203" pitchFamily="34" charset="0"/>
                <a:cs typeface="Aharoni" panose="02010803020104030203" pitchFamily="2" charset="-79"/>
              </a:endParaRPr>
            </a:p>
          </p:txBody>
        </p:sp>
        <p:sp>
          <p:nvSpPr>
            <p:cNvPr id="121" name="Rectangle 120"/>
            <p:cNvSpPr/>
            <p:nvPr/>
          </p:nvSpPr>
          <p:spPr>
            <a:xfrm>
              <a:off x="9097712" y="4868112"/>
              <a:ext cx="909223" cy="33855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600" b="1" dirty="0">
                  <a:ln w="0"/>
                  <a:solidFill>
                    <a:srgbClr val="87A44F"/>
                  </a:solidFill>
                  <a:latin typeface="Bahnschrift Light SemiCondensed" panose="020B0502040204020203" pitchFamily="34" charset="0"/>
                  <a:cs typeface="Aharoni" panose="02010803020104030203" pitchFamily="2" charset="-79"/>
                </a:rPr>
                <a:t>Achieved</a:t>
              </a:r>
              <a:endParaRPr lang="en-US" sz="1600" b="1" cap="none" spc="0" dirty="0">
                <a:ln w="0"/>
                <a:solidFill>
                  <a:srgbClr val="87A44F"/>
                </a:solidFill>
                <a:latin typeface="Bahnschrift Light SemiCondensed" panose="020B0502040204020203" pitchFamily="34" charset="0"/>
                <a:cs typeface="Aharoni" panose="02010803020104030203" pitchFamily="2" charset="-79"/>
              </a:endParaRPr>
            </a:p>
          </p:txBody>
        </p:sp>
        <p:sp>
          <p:nvSpPr>
            <p:cNvPr id="91" name="Rectangle 55">
              <a:extLst>
                <a:ext uri="{FF2B5EF4-FFF2-40B4-BE49-F238E27FC236}">
                  <a16:creationId xmlns:a16="http://schemas.microsoft.com/office/drawing/2014/main" id="{1F1246A1-ACCB-4E39-AF43-4B2836ECB55F}"/>
                </a:ext>
              </a:extLst>
            </p:cNvPr>
            <p:cNvSpPr/>
            <p:nvPr/>
          </p:nvSpPr>
          <p:spPr>
            <a:xfrm>
              <a:off x="10375113" y="3632793"/>
              <a:ext cx="688010" cy="33855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6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ahnschrift Light SemiCondensed" panose="020B0502040204020203" pitchFamily="34" charset="0"/>
                  <a:cs typeface="Aharoni" panose="02010803020104030203" pitchFamily="2" charset="-79"/>
                </a:rPr>
                <a:t>Action</a:t>
              </a:r>
              <a:endParaRPr lang="en-US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endParaRPr>
            </a:p>
          </p:txBody>
        </p:sp>
        <p:grpSp>
          <p:nvGrpSpPr>
            <p:cNvPr id="17" name="กลุ่ม 16">
              <a:extLst>
                <a:ext uri="{FF2B5EF4-FFF2-40B4-BE49-F238E27FC236}">
                  <a16:creationId xmlns:a16="http://schemas.microsoft.com/office/drawing/2014/main" id="{730D97BB-6392-4A1D-BEFF-157B95278423}"/>
                </a:ext>
              </a:extLst>
            </p:cNvPr>
            <p:cNvGrpSpPr/>
            <p:nvPr/>
          </p:nvGrpSpPr>
          <p:grpSpPr>
            <a:xfrm>
              <a:off x="10412686" y="4161758"/>
              <a:ext cx="325696" cy="243933"/>
              <a:chOff x="12499461" y="3429000"/>
              <a:chExt cx="397389" cy="280988"/>
            </a:xfrm>
          </p:grpSpPr>
          <p:sp>
            <p:nvSpPr>
              <p:cNvPr id="14" name="สี่เหลี่ยมผืนผ้า: มุมมน 13">
                <a:extLst>
                  <a:ext uri="{FF2B5EF4-FFF2-40B4-BE49-F238E27FC236}">
                    <a16:creationId xmlns:a16="http://schemas.microsoft.com/office/drawing/2014/main" id="{B6810E6E-40C2-4988-AA9E-C794D1474688}"/>
                  </a:ext>
                </a:extLst>
              </p:cNvPr>
              <p:cNvSpPr/>
              <p:nvPr/>
            </p:nvSpPr>
            <p:spPr>
              <a:xfrm>
                <a:off x="12499461" y="3429000"/>
                <a:ext cx="397389" cy="280988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rgbClr val="1378F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6" name="รูปภาพ 15" descr="รูปภาพประกอบด้วย รูปวาด&#10;&#10;คำอธิบายที่สร้างโดยอัตโนมัติ">
                <a:extLst>
                  <a:ext uri="{FF2B5EF4-FFF2-40B4-BE49-F238E27FC236}">
                    <a16:creationId xmlns:a16="http://schemas.microsoft.com/office/drawing/2014/main" id="{C9AFFFA0-9AFD-4863-A494-54A308D3E8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592527" y="3463866"/>
                <a:ext cx="211256" cy="211256"/>
              </a:xfrm>
              <a:prstGeom prst="rect">
                <a:avLst/>
              </a:prstGeom>
            </p:spPr>
          </p:pic>
        </p:grpSp>
        <p:grpSp>
          <p:nvGrpSpPr>
            <p:cNvPr id="98" name="กลุ่ม 97">
              <a:extLst>
                <a:ext uri="{FF2B5EF4-FFF2-40B4-BE49-F238E27FC236}">
                  <a16:creationId xmlns:a16="http://schemas.microsoft.com/office/drawing/2014/main" id="{0408D9EC-354D-40A9-ADBF-F2CD5AAC0CE2}"/>
                </a:ext>
              </a:extLst>
            </p:cNvPr>
            <p:cNvGrpSpPr/>
            <p:nvPr/>
          </p:nvGrpSpPr>
          <p:grpSpPr>
            <a:xfrm>
              <a:off x="10412685" y="4903005"/>
              <a:ext cx="325696" cy="243933"/>
              <a:chOff x="12499461" y="3429000"/>
              <a:chExt cx="397389" cy="280988"/>
            </a:xfrm>
          </p:grpSpPr>
          <p:sp>
            <p:nvSpPr>
              <p:cNvPr id="99" name="สี่เหลี่ยมผืนผ้า: มุมมน 98">
                <a:extLst>
                  <a:ext uri="{FF2B5EF4-FFF2-40B4-BE49-F238E27FC236}">
                    <a16:creationId xmlns:a16="http://schemas.microsoft.com/office/drawing/2014/main" id="{2898EE47-594E-424E-A387-0BA9B5FA6538}"/>
                  </a:ext>
                </a:extLst>
              </p:cNvPr>
              <p:cNvSpPr/>
              <p:nvPr/>
            </p:nvSpPr>
            <p:spPr>
              <a:xfrm>
                <a:off x="12499461" y="3429000"/>
                <a:ext cx="397389" cy="280988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rgbClr val="1378F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00" name="รูปภาพ 99" descr="รูปภาพประกอบด้วย รูปวาด&#10;&#10;คำอธิบายที่สร้างโดยอัตโนมัติ">
                <a:extLst>
                  <a:ext uri="{FF2B5EF4-FFF2-40B4-BE49-F238E27FC236}">
                    <a16:creationId xmlns:a16="http://schemas.microsoft.com/office/drawing/2014/main" id="{82FF9AE0-A3C3-4433-A13D-7B127AB7B6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592527" y="3463866"/>
                <a:ext cx="211256" cy="211256"/>
              </a:xfrm>
              <a:prstGeom prst="rect">
                <a:avLst/>
              </a:prstGeom>
            </p:spPr>
          </p:pic>
        </p:grpSp>
        <p:grpSp>
          <p:nvGrpSpPr>
            <p:cNvPr id="20" name="กลุ่ม 19">
              <a:extLst>
                <a:ext uri="{FF2B5EF4-FFF2-40B4-BE49-F238E27FC236}">
                  <a16:creationId xmlns:a16="http://schemas.microsoft.com/office/drawing/2014/main" id="{69EB3E90-D4E1-44E6-BD56-93AD283B920A}"/>
                </a:ext>
              </a:extLst>
            </p:cNvPr>
            <p:cNvGrpSpPr/>
            <p:nvPr/>
          </p:nvGrpSpPr>
          <p:grpSpPr>
            <a:xfrm>
              <a:off x="10774661" y="4161758"/>
              <a:ext cx="325696" cy="243933"/>
              <a:chOff x="12237966" y="4439948"/>
              <a:chExt cx="325696" cy="243933"/>
            </a:xfrm>
          </p:grpSpPr>
          <p:sp>
            <p:nvSpPr>
              <p:cNvPr id="105" name="สี่เหลี่ยมผืนผ้า: มุมมน 104">
                <a:extLst>
                  <a:ext uri="{FF2B5EF4-FFF2-40B4-BE49-F238E27FC236}">
                    <a16:creationId xmlns:a16="http://schemas.microsoft.com/office/drawing/2014/main" id="{4E8F0F03-6B59-447E-9E53-6A8F5FBCA2C5}"/>
                  </a:ext>
                </a:extLst>
              </p:cNvPr>
              <p:cNvSpPr/>
              <p:nvPr/>
            </p:nvSpPr>
            <p:spPr>
              <a:xfrm>
                <a:off x="12237966" y="4439948"/>
                <a:ext cx="325696" cy="243933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rgbClr val="F4433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9" name="รูปภาพ 18" descr="รูปภาพประกอบด้วย นาฬิกา&#10;&#10;คำอธิบายที่สร้างโดยอัตโนมัติ">
                <a:extLst>
                  <a:ext uri="{FF2B5EF4-FFF2-40B4-BE49-F238E27FC236}">
                    <a16:creationId xmlns:a16="http://schemas.microsoft.com/office/drawing/2014/main" id="{0A8A32A1-19DB-4F02-BEFB-B0C4E110AF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309924" y="4468310"/>
                <a:ext cx="181780" cy="181780"/>
              </a:xfrm>
              <a:prstGeom prst="rect">
                <a:avLst/>
              </a:prstGeom>
            </p:spPr>
          </p:pic>
        </p:grpSp>
        <p:grpSp>
          <p:nvGrpSpPr>
            <p:cNvPr id="107" name="กลุ่ม 106">
              <a:extLst>
                <a:ext uri="{FF2B5EF4-FFF2-40B4-BE49-F238E27FC236}">
                  <a16:creationId xmlns:a16="http://schemas.microsoft.com/office/drawing/2014/main" id="{C3BFEEF6-8600-4601-B5C4-349DC5746A0B}"/>
                </a:ext>
              </a:extLst>
            </p:cNvPr>
            <p:cNvGrpSpPr/>
            <p:nvPr/>
          </p:nvGrpSpPr>
          <p:grpSpPr>
            <a:xfrm>
              <a:off x="10774661" y="4903004"/>
              <a:ext cx="325696" cy="243933"/>
              <a:chOff x="12237966" y="4439948"/>
              <a:chExt cx="325696" cy="243933"/>
            </a:xfrm>
          </p:grpSpPr>
          <p:sp>
            <p:nvSpPr>
              <p:cNvPr id="115" name="สี่เหลี่ยมผืนผ้า: มุมมน 114">
                <a:extLst>
                  <a:ext uri="{FF2B5EF4-FFF2-40B4-BE49-F238E27FC236}">
                    <a16:creationId xmlns:a16="http://schemas.microsoft.com/office/drawing/2014/main" id="{23FA49AB-9BA1-487B-A843-4636DBFD156E}"/>
                  </a:ext>
                </a:extLst>
              </p:cNvPr>
              <p:cNvSpPr/>
              <p:nvPr/>
            </p:nvSpPr>
            <p:spPr>
              <a:xfrm>
                <a:off x="12237966" y="4439948"/>
                <a:ext cx="325696" cy="243933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rgbClr val="F4433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23" name="รูปภาพ 122" descr="รูปภาพประกอบด้วย นาฬิกา&#10;&#10;คำอธิบายที่สร้างโดยอัตโนมัติ">
                <a:extLst>
                  <a:ext uri="{FF2B5EF4-FFF2-40B4-BE49-F238E27FC236}">
                    <a16:creationId xmlns:a16="http://schemas.microsoft.com/office/drawing/2014/main" id="{928536F8-C298-43C7-936C-451846BF30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309924" y="4468310"/>
                <a:ext cx="181780" cy="18178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8344248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81874" y="1422267"/>
            <a:ext cx="11408229" cy="5173731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785836" y="1540283"/>
            <a:ext cx="3488983" cy="501626"/>
            <a:chOff x="785837" y="1540283"/>
            <a:chExt cx="2634696" cy="501626"/>
          </a:xfrm>
        </p:grpSpPr>
        <p:sp>
          <p:nvSpPr>
            <p:cNvPr id="8" name="Rounded Rectangle 7"/>
            <p:cNvSpPr/>
            <p:nvPr/>
          </p:nvSpPr>
          <p:spPr>
            <a:xfrm>
              <a:off x="785837" y="1540283"/>
              <a:ext cx="2634696" cy="501626"/>
            </a:xfrm>
            <a:prstGeom prst="roundRect">
              <a:avLst/>
            </a:prstGeom>
            <a:solidFill>
              <a:srgbClr val="00206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1523957" y="1605445"/>
              <a:ext cx="1065957" cy="40011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0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ahnschrift Light Condensed" panose="020B0502040204020203" pitchFamily="34" charset="0"/>
                </a:rPr>
                <a:t>STEP 1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10622106" y="5974642"/>
            <a:ext cx="944397" cy="408801"/>
            <a:chOff x="10729068" y="5585509"/>
            <a:chExt cx="944397" cy="408801"/>
          </a:xfrm>
        </p:grpSpPr>
        <p:sp>
          <p:nvSpPr>
            <p:cNvPr id="18" name="Rounded Rectangle 17">
              <a:hlinkClick r:id="rId2" action="ppaction://hlinksldjump"/>
            </p:cNvPr>
            <p:cNvSpPr/>
            <p:nvPr/>
          </p:nvSpPr>
          <p:spPr>
            <a:xfrm>
              <a:off x="10729068" y="5585509"/>
              <a:ext cx="944397" cy="408801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0932158" y="5613169"/>
              <a:ext cx="520340" cy="338554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16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ahnschrift Light Condensed" panose="020B0502040204020203" pitchFamily="34" charset="0"/>
                </a:rPr>
                <a:t>NEXT</a:t>
              </a:r>
              <a:endParaRPr lang="en-US" sz="16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Condensed" panose="020B0502040204020203" pitchFamily="34" charset="0"/>
              </a:endParaRPr>
            </a:p>
          </p:txBody>
        </p:sp>
      </p:grpSp>
      <p:sp>
        <p:nvSpPr>
          <p:cNvPr id="11" name="Rectangle 10"/>
          <p:cNvSpPr/>
          <p:nvPr/>
        </p:nvSpPr>
        <p:spPr>
          <a:xfrm>
            <a:off x="2569965" y="4191140"/>
            <a:ext cx="116250" cy="105834"/>
          </a:xfrm>
          <a:prstGeom prst="rect">
            <a:avLst/>
          </a:prstGeom>
          <a:solidFill>
            <a:schemeClr val="bg1"/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77432" y="2231432"/>
            <a:ext cx="10723993" cy="3565319"/>
          </a:xfrm>
          <a:prstGeom prst="rect">
            <a:avLst/>
          </a:prstGeom>
          <a:solidFill>
            <a:srgbClr val="F2EDF3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7354769" y="3953339"/>
            <a:ext cx="2895875" cy="28922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2580756" y="3462088"/>
            <a:ext cx="2841975" cy="28922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7328394" y="3456019"/>
            <a:ext cx="2916822" cy="28922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2598893" y="3944380"/>
            <a:ext cx="2841975" cy="28922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2598893" y="4432649"/>
            <a:ext cx="2837754" cy="28922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7370215" y="2829825"/>
            <a:ext cx="2844743" cy="30368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965027" y="3432373"/>
            <a:ext cx="16674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Bahnschrift Light Condensed" panose="020B0502040204020203" pitchFamily="34" charset="0"/>
              </a:rPr>
              <a:t>Department / Section :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6456127" y="3432373"/>
            <a:ext cx="8947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Bahnschrift Light Condensed" panose="020B0502040204020203" pitchFamily="34" charset="0"/>
              </a:rPr>
              <a:t>Registant :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1388393" y="3919777"/>
            <a:ext cx="12330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Bahnschrift Light Condensed" panose="020B0502040204020203" pitchFamily="34" charset="0"/>
              </a:rPr>
              <a:t>No.(Automatic) :</a:t>
            </a:r>
          </a:p>
        </p:txBody>
      </p:sp>
      <p:sp>
        <p:nvSpPr>
          <p:cNvPr id="67" name="Isosceles Triangle 66"/>
          <p:cNvSpPr/>
          <p:nvPr/>
        </p:nvSpPr>
        <p:spPr>
          <a:xfrm rot="10800000">
            <a:off x="5204582" y="3567116"/>
            <a:ext cx="108508" cy="116340"/>
          </a:xfrm>
          <a:prstGeom prst="triangle">
            <a:avLst/>
          </a:prstGeom>
          <a:ln>
            <a:solidFill>
              <a:srgbClr val="A5A5A5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1240842" y="4386254"/>
            <a:ext cx="14136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Bahnschrift Light Condensed" panose="020B0502040204020203" pitchFamily="34" charset="0"/>
              </a:rPr>
              <a:t>Judgement Rank :</a:t>
            </a:r>
          </a:p>
        </p:txBody>
      </p:sp>
      <p:sp>
        <p:nvSpPr>
          <p:cNvPr id="101" name="TextBox 100"/>
          <p:cNvSpPr txBox="1"/>
          <p:nvPr/>
        </p:nvSpPr>
        <p:spPr>
          <a:xfrm>
            <a:off x="6144885" y="2818826"/>
            <a:ext cx="12602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Bahnschrift Light Condensed" panose="020B0502040204020203" pitchFamily="34" charset="0"/>
              </a:rPr>
              <a:t>Annual Plan No :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514695" y="2806676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xxxxxxxx</a:t>
            </a:r>
            <a:endParaRPr lang="th-TH" dirty="0"/>
          </a:p>
        </p:txBody>
      </p:sp>
      <p:sp>
        <p:nvSpPr>
          <p:cNvPr id="4" name="TextBox 3"/>
          <p:cNvSpPr txBox="1"/>
          <p:nvPr/>
        </p:nvSpPr>
        <p:spPr>
          <a:xfrm>
            <a:off x="2615461" y="3458268"/>
            <a:ext cx="18837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Production Engineer</a:t>
            </a:r>
            <a:endParaRPr lang="th-TH" sz="16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2618376" y="3934135"/>
            <a:ext cx="2089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PCR-DPE-FYXX-AXXX</a:t>
            </a:r>
            <a:endParaRPr lang="th-TH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7470106" y="3442976"/>
            <a:ext cx="1946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MS.Kittiya Yangsao</a:t>
            </a:r>
            <a:endParaRPr lang="th-TH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11" name="TextBox 110"/>
          <p:cNvSpPr txBox="1"/>
          <p:nvPr/>
        </p:nvSpPr>
        <p:spPr>
          <a:xfrm>
            <a:off x="7455108" y="3915404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9D9A9A"/>
                </a:solidFill>
              </a:rPr>
              <a:t>xxxxxxxx</a:t>
            </a:r>
            <a:endParaRPr lang="th-TH" dirty="0">
              <a:solidFill>
                <a:srgbClr val="9D9A9A"/>
              </a:solidFill>
            </a:endParaRPr>
          </a:p>
        </p:txBody>
      </p:sp>
      <p:sp>
        <p:nvSpPr>
          <p:cNvPr id="112" name="TextBox 111"/>
          <p:cNvSpPr txBox="1"/>
          <p:nvPr/>
        </p:nvSpPr>
        <p:spPr>
          <a:xfrm>
            <a:off x="2680975" y="4390981"/>
            <a:ext cx="1133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9D9A9A"/>
                </a:solidFill>
              </a:rPr>
              <a:t>xxxxxxxx</a:t>
            </a:r>
            <a:endParaRPr lang="th-TH" dirty="0">
              <a:solidFill>
                <a:srgbClr val="9D9A9A"/>
              </a:solidFill>
            </a:endParaRPr>
          </a:p>
        </p:txBody>
      </p:sp>
      <p:grpSp>
        <p:nvGrpSpPr>
          <p:cNvPr id="124" name="Group 123"/>
          <p:cNvGrpSpPr/>
          <p:nvPr/>
        </p:nvGrpSpPr>
        <p:grpSpPr>
          <a:xfrm>
            <a:off x="-7621" y="-7471"/>
            <a:ext cx="12199621" cy="1071014"/>
            <a:chOff x="-7621" y="-7471"/>
            <a:chExt cx="12199621" cy="1071014"/>
          </a:xfrm>
        </p:grpSpPr>
        <p:sp>
          <p:nvSpPr>
            <p:cNvPr id="125" name="Rectangle 124"/>
            <p:cNvSpPr/>
            <p:nvPr/>
          </p:nvSpPr>
          <p:spPr>
            <a:xfrm>
              <a:off x="-7621" y="-7471"/>
              <a:ext cx="12192000" cy="1053846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6" name="Rectangle 125"/>
            <p:cNvSpPr/>
            <p:nvPr/>
          </p:nvSpPr>
          <p:spPr>
            <a:xfrm>
              <a:off x="4526915" y="218397"/>
              <a:ext cx="7656334" cy="824865"/>
            </a:xfrm>
            <a:prstGeom prst="rect">
              <a:avLst/>
            </a:prstGeom>
            <a:solidFill>
              <a:srgbClr val="002060">
                <a:alpha val="67000"/>
              </a:srgb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7" name="Rectangle 126"/>
            <p:cNvSpPr/>
            <p:nvPr/>
          </p:nvSpPr>
          <p:spPr>
            <a:xfrm>
              <a:off x="11353799" y="164383"/>
              <a:ext cx="814479" cy="899160"/>
            </a:xfrm>
            <a:prstGeom prst="rect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8" name="Group 127"/>
            <p:cNvGrpSpPr/>
            <p:nvPr/>
          </p:nvGrpSpPr>
          <p:grpSpPr>
            <a:xfrm>
              <a:off x="0" y="0"/>
              <a:ext cx="12192000" cy="954816"/>
              <a:chOff x="0" y="0"/>
              <a:chExt cx="12192000" cy="954816"/>
            </a:xfrm>
          </p:grpSpPr>
          <p:pic>
            <p:nvPicPr>
              <p:cNvPr id="129" name="Picture 128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6856" t="21946" r="24681" b="32883"/>
              <a:stretch/>
            </p:blipFill>
            <p:spPr>
              <a:xfrm>
                <a:off x="157135" y="336869"/>
                <a:ext cx="628701" cy="585996"/>
              </a:xfrm>
              <a:prstGeom prst="rect">
                <a:avLst/>
              </a:prstGeom>
            </p:spPr>
          </p:pic>
          <p:sp>
            <p:nvSpPr>
              <p:cNvPr id="130" name="Rectangle 129"/>
              <p:cNvSpPr/>
              <p:nvPr/>
            </p:nvSpPr>
            <p:spPr>
              <a:xfrm>
                <a:off x="0" y="0"/>
                <a:ext cx="12192000" cy="213360"/>
              </a:xfrm>
              <a:prstGeom prst="rect">
                <a:avLst/>
              </a:prstGeom>
              <a:solidFill>
                <a:srgbClr val="00206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TextBox 130"/>
              <p:cNvSpPr txBox="1"/>
              <p:nvPr/>
            </p:nvSpPr>
            <p:spPr>
              <a:xfrm>
                <a:off x="921131" y="403752"/>
                <a:ext cx="279114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latin typeface="Bahnschrift Condensed" panose="020B0502040204020203" pitchFamily="34" charset="0"/>
                  </a:rPr>
                  <a:t>Process Change Report System</a:t>
                </a:r>
              </a:p>
            </p:txBody>
          </p:sp>
          <p:sp>
            <p:nvSpPr>
              <p:cNvPr id="132" name="Rectangle 131"/>
              <p:cNvSpPr/>
              <p:nvPr/>
            </p:nvSpPr>
            <p:spPr>
              <a:xfrm rot="2744622">
                <a:off x="4231290" y="351013"/>
                <a:ext cx="591277" cy="57612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TextBox 132">
                <a:hlinkClick r:id="rId4" action="ppaction://hlinksldjump"/>
              </p:cNvPr>
              <p:cNvSpPr txBox="1"/>
              <p:nvPr/>
            </p:nvSpPr>
            <p:spPr>
              <a:xfrm>
                <a:off x="5511691" y="445201"/>
                <a:ext cx="13885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u="sng" dirty="0">
                    <a:solidFill>
                      <a:schemeClr val="bg1"/>
                    </a:solidFill>
                    <a:latin typeface="Bahnschrift Condensed" panose="020B0502040204020203" pitchFamily="34" charset="0"/>
                  </a:rPr>
                  <a:t>Change Process</a:t>
                </a:r>
              </a:p>
            </p:txBody>
          </p:sp>
          <p:sp>
            <p:nvSpPr>
              <p:cNvPr id="134" name="TextBox 133">
                <a:hlinkClick r:id="rId5" action="ppaction://hlinksldjump"/>
              </p:cNvPr>
              <p:cNvSpPr txBox="1"/>
              <p:nvPr/>
            </p:nvSpPr>
            <p:spPr>
              <a:xfrm>
                <a:off x="7761310" y="419141"/>
                <a:ext cx="87075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u="sng" dirty="0">
                    <a:solidFill>
                      <a:schemeClr val="bg1"/>
                    </a:solidFill>
                    <a:latin typeface="Bahnschrift Condensed" panose="020B0502040204020203" pitchFamily="34" charset="0"/>
                  </a:rPr>
                  <a:t>Approval</a:t>
                </a:r>
              </a:p>
            </p:txBody>
          </p:sp>
          <p:sp>
            <p:nvSpPr>
              <p:cNvPr id="135" name="TextBox 134">
                <a:hlinkClick r:id="rId6" action="ppaction://hlinksldjump"/>
              </p:cNvPr>
              <p:cNvSpPr txBox="1"/>
              <p:nvPr/>
            </p:nvSpPr>
            <p:spPr>
              <a:xfrm>
                <a:off x="9524652" y="397474"/>
                <a:ext cx="6928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u="sng" dirty="0">
                    <a:solidFill>
                      <a:schemeClr val="bg1"/>
                    </a:solidFill>
                    <a:latin typeface="Bahnschrift Condensed" panose="020B0502040204020203" pitchFamily="34" charset="0"/>
                  </a:rPr>
                  <a:t>Report</a:t>
                </a:r>
              </a:p>
            </p:txBody>
          </p:sp>
          <p:grpSp>
            <p:nvGrpSpPr>
              <p:cNvPr id="136" name="Group 135"/>
              <p:cNvGrpSpPr/>
              <p:nvPr/>
            </p:nvGrpSpPr>
            <p:grpSpPr>
              <a:xfrm>
                <a:off x="11256811" y="267277"/>
                <a:ext cx="687539" cy="687539"/>
                <a:chOff x="6777990" y="3188970"/>
                <a:chExt cx="822960" cy="822960"/>
              </a:xfrm>
            </p:grpSpPr>
            <p:sp>
              <p:nvSpPr>
                <p:cNvPr id="137" name="Oval 136"/>
                <p:cNvSpPr/>
                <p:nvPr/>
              </p:nvSpPr>
              <p:spPr>
                <a:xfrm>
                  <a:off x="6777990" y="3188970"/>
                  <a:ext cx="822960" cy="822960"/>
                </a:xfrm>
                <a:prstGeom prst="ellipse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th-TH"/>
                </a:p>
              </p:txBody>
            </p:sp>
            <p:pic>
              <p:nvPicPr>
                <p:cNvPr id="138" name="Picture 137"/>
                <p:cNvPicPr>
                  <a:picLocks noChangeAspect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933831" y="3344811"/>
                  <a:ext cx="511277" cy="511277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85" name="Group 84"/>
          <p:cNvGrpSpPr/>
          <p:nvPr/>
        </p:nvGrpSpPr>
        <p:grpSpPr>
          <a:xfrm>
            <a:off x="4394938" y="1544823"/>
            <a:ext cx="3488983" cy="501626"/>
            <a:chOff x="785837" y="1540283"/>
            <a:chExt cx="2634696" cy="501626"/>
          </a:xfrm>
          <a:solidFill>
            <a:srgbClr val="6A7B9E"/>
          </a:solidFill>
        </p:grpSpPr>
        <p:sp>
          <p:nvSpPr>
            <p:cNvPr id="86" name="Rounded Rectangle 85"/>
            <p:cNvSpPr/>
            <p:nvPr/>
          </p:nvSpPr>
          <p:spPr>
            <a:xfrm>
              <a:off x="785837" y="1540283"/>
              <a:ext cx="2634696" cy="501626"/>
            </a:xfrm>
            <a:prstGeom prst="round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86"/>
            <p:cNvSpPr/>
            <p:nvPr/>
          </p:nvSpPr>
          <p:spPr>
            <a:xfrm>
              <a:off x="1523957" y="1605445"/>
              <a:ext cx="1065957" cy="400110"/>
            </a:xfrm>
            <a:prstGeom prst="rect">
              <a:avLst/>
            </a:prstGeom>
            <a:grp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0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ahnschrift Light Condensed" panose="020B0502040204020203" pitchFamily="34" charset="0"/>
                </a:rPr>
                <a:t>STEP 2</a:t>
              </a:r>
            </a:p>
          </p:txBody>
        </p:sp>
      </p:grpSp>
      <p:grpSp>
        <p:nvGrpSpPr>
          <p:cNvPr id="88" name="Group 87"/>
          <p:cNvGrpSpPr/>
          <p:nvPr/>
        </p:nvGrpSpPr>
        <p:grpSpPr>
          <a:xfrm>
            <a:off x="8002880" y="1549211"/>
            <a:ext cx="3488983" cy="501626"/>
            <a:chOff x="785837" y="1540283"/>
            <a:chExt cx="2634696" cy="501626"/>
          </a:xfrm>
          <a:solidFill>
            <a:srgbClr val="6A7B9E"/>
          </a:solidFill>
        </p:grpSpPr>
        <p:sp>
          <p:nvSpPr>
            <p:cNvPr id="89" name="Rounded Rectangle 88"/>
            <p:cNvSpPr/>
            <p:nvPr/>
          </p:nvSpPr>
          <p:spPr>
            <a:xfrm>
              <a:off x="785837" y="1540283"/>
              <a:ext cx="2634696" cy="501626"/>
            </a:xfrm>
            <a:prstGeom prst="round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89"/>
            <p:cNvSpPr/>
            <p:nvPr/>
          </p:nvSpPr>
          <p:spPr>
            <a:xfrm>
              <a:off x="1523957" y="1605445"/>
              <a:ext cx="1065957" cy="400110"/>
            </a:xfrm>
            <a:prstGeom prst="rect">
              <a:avLst/>
            </a:prstGeom>
            <a:grp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0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ahnschrift Light Condensed" panose="020B0502040204020203" pitchFamily="34" charset="0"/>
                </a:rPr>
                <a:t>STEP 3</a:t>
              </a:r>
            </a:p>
          </p:txBody>
        </p:sp>
      </p:grpSp>
      <p:sp>
        <p:nvSpPr>
          <p:cNvPr id="118" name="Rectangle 117"/>
          <p:cNvSpPr/>
          <p:nvPr/>
        </p:nvSpPr>
        <p:spPr>
          <a:xfrm>
            <a:off x="7338183" y="2439892"/>
            <a:ext cx="2907411" cy="30446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22/07/2020</a:t>
            </a:r>
          </a:p>
        </p:txBody>
      </p:sp>
      <p:sp>
        <p:nvSpPr>
          <p:cNvPr id="119" name="TextBox 118"/>
          <p:cNvSpPr txBox="1"/>
          <p:nvPr/>
        </p:nvSpPr>
        <p:spPr>
          <a:xfrm>
            <a:off x="6316638" y="2397386"/>
            <a:ext cx="10326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Bahnschrift Light Condensed" panose="020B0502040204020203" pitchFamily="34" charset="0"/>
              </a:rPr>
              <a:t>Create Date :</a:t>
            </a:r>
          </a:p>
        </p:txBody>
      </p:sp>
      <p:sp>
        <p:nvSpPr>
          <p:cNvPr id="120" name="TextBox 119"/>
          <p:cNvSpPr txBox="1"/>
          <p:nvPr/>
        </p:nvSpPr>
        <p:spPr>
          <a:xfrm>
            <a:off x="1560071" y="2852195"/>
            <a:ext cx="10599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Bahnschrift Light Condensed" panose="020B0502040204020203" pitchFamily="34" charset="0"/>
              </a:rPr>
              <a:t>Annual Plan :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2643257" y="2940100"/>
            <a:ext cx="173235" cy="167640"/>
            <a:chOff x="2600445" y="2476500"/>
            <a:chExt cx="173235" cy="167640"/>
          </a:xfrm>
        </p:grpSpPr>
        <p:sp>
          <p:nvSpPr>
            <p:cNvPr id="24" name="Oval 23"/>
            <p:cNvSpPr/>
            <p:nvPr/>
          </p:nvSpPr>
          <p:spPr>
            <a:xfrm>
              <a:off x="2600445" y="2476500"/>
              <a:ext cx="173235" cy="16764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D9D9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/>
            <p:cNvSpPr/>
            <p:nvPr/>
          </p:nvSpPr>
          <p:spPr>
            <a:xfrm>
              <a:off x="2639856" y="2508661"/>
              <a:ext cx="99778" cy="98422"/>
            </a:xfrm>
            <a:prstGeom prst="ellipse">
              <a:avLst/>
            </a:prstGeom>
            <a:solidFill>
              <a:srgbClr val="6A7B9E"/>
            </a:solidFill>
            <a:ln>
              <a:solidFill>
                <a:srgbClr val="D9D9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1" name="TextBox 140"/>
          <p:cNvSpPr txBox="1"/>
          <p:nvPr/>
        </p:nvSpPr>
        <p:spPr>
          <a:xfrm>
            <a:off x="2839207" y="2849929"/>
            <a:ext cx="13308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Bahnschrift Light Condensed" panose="020B0502040204020203" pitchFamily="34" charset="0"/>
              </a:rPr>
              <a:t>Annual Plan item</a:t>
            </a:r>
          </a:p>
        </p:txBody>
      </p:sp>
      <p:sp>
        <p:nvSpPr>
          <p:cNvPr id="144" name="Oval 143"/>
          <p:cNvSpPr/>
          <p:nvPr/>
        </p:nvSpPr>
        <p:spPr>
          <a:xfrm>
            <a:off x="4194603" y="2941193"/>
            <a:ext cx="173235" cy="167640"/>
          </a:xfrm>
          <a:prstGeom prst="ellipse">
            <a:avLst/>
          </a:prstGeom>
          <a:solidFill>
            <a:schemeClr val="bg1"/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TextBox 145"/>
          <p:cNvSpPr txBox="1"/>
          <p:nvPr/>
        </p:nvSpPr>
        <p:spPr>
          <a:xfrm>
            <a:off x="4411412" y="2844744"/>
            <a:ext cx="12057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Bahnschrift Light Condensed" panose="020B0502040204020203" pitchFamily="34" charset="0"/>
              </a:rPr>
              <a:t>Additional item</a:t>
            </a:r>
          </a:p>
        </p:txBody>
      </p:sp>
      <p:pic>
        <p:nvPicPr>
          <p:cNvPr id="147" name="Picture 14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960538" y="2575820"/>
            <a:ext cx="514645" cy="2928938"/>
          </a:xfrm>
          <a:prstGeom prst="rect">
            <a:avLst/>
          </a:prstGeom>
        </p:spPr>
      </p:pic>
      <p:sp>
        <p:nvSpPr>
          <p:cNvPr id="152" name="Rectangle 151"/>
          <p:cNvSpPr/>
          <p:nvPr/>
        </p:nvSpPr>
        <p:spPr>
          <a:xfrm>
            <a:off x="7390015" y="4433531"/>
            <a:ext cx="2895875" cy="28922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TextBox 152"/>
          <p:cNvSpPr txBox="1"/>
          <p:nvPr/>
        </p:nvSpPr>
        <p:spPr>
          <a:xfrm>
            <a:off x="6320879" y="4429960"/>
            <a:ext cx="10759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Bahnschrift Light Condensed" panose="020B0502040204020203" pitchFamily="34" charset="0"/>
              </a:rPr>
              <a:t>Change type :</a:t>
            </a:r>
          </a:p>
        </p:txBody>
      </p:sp>
      <p:sp>
        <p:nvSpPr>
          <p:cNvPr id="154" name="TextBox 153"/>
          <p:cNvSpPr txBox="1"/>
          <p:nvPr/>
        </p:nvSpPr>
        <p:spPr>
          <a:xfrm>
            <a:off x="7490354" y="4395596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9D9A9A"/>
                </a:solidFill>
              </a:rPr>
              <a:t>xxxxxxxx</a:t>
            </a:r>
            <a:endParaRPr lang="th-TH" dirty="0">
              <a:solidFill>
                <a:srgbClr val="9D9A9A"/>
              </a:solidFill>
            </a:endParaRPr>
          </a:p>
        </p:txBody>
      </p:sp>
      <p:sp>
        <p:nvSpPr>
          <p:cNvPr id="155" name="TextBox 154"/>
          <p:cNvSpPr txBox="1"/>
          <p:nvPr/>
        </p:nvSpPr>
        <p:spPr>
          <a:xfrm>
            <a:off x="6814236" y="3893008"/>
            <a:ext cx="5405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Bahnschrift Light Condensed" panose="020B0502040204020203" pitchFamily="34" charset="0"/>
              </a:rPr>
              <a:t>Title :</a:t>
            </a:r>
          </a:p>
        </p:txBody>
      </p:sp>
      <p:sp>
        <p:nvSpPr>
          <p:cNvPr id="156" name="TextBox 155"/>
          <p:cNvSpPr txBox="1"/>
          <p:nvPr/>
        </p:nvSpPr>
        <p:spPr>
          <a:xfrm>
            <a:off x="976248" y="4925033"/>
            <a:ext cx="16562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Bahnschrift Light Condensed" panose="020B0502040204020203" pitchFamily="34" charset="0"/>
              </a:rPr>
              <a:t>Customer submission:</a:t>
            </a:r>
          </a:p>
        </p:txBody>
      </p:sp>
      <p:sp>
        <p:nvSpPr>
          <p:cNvPr id="157" name="TextBox 156"/>
          <p:cNvSpPr txBox="1"/>
          <p:nvPr/>
        </p:nvSpPr>
        <p:spPr>
          <a:xfrm>
            <a:off x="1712980" y="2497438"/>
            <a:ext cx="8899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Bahnschrift Light Condensed" panose="020B0502040204020203" pitchFamily="34" charset="0"/>
              </a:rPr>
              <a:t>Readtime :</a:t>
            </a:r>
          </a:p>
        </p:txBody>
      </p:sp>
      <p:sp>
        <p:nvSpPr>
          <p:cNvPr id="158" name="Rectangle 157"/>
          <p:cNvSpPr/>
          <p:nvPr/>
        </p:nvSpPr>
        <p:spPr>
          <a:xfrm>
            <a:off x="2591683" y="2606510"/>
            <a:ext cx="186362" cy="150548"/>
          </a:xfrm>
          <a:prstGeom prst="rect">
            <a:avLst/>
          </a:prstGeom>
          <a:solidFill>
            <a:schemeClr val="bg1"/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TextBox 158"/>
          <p:cNvSpPr txBox="1"/>
          <p:nvPr/>
        </p:nvSpPr>
        <p:spPr>
          <a:xfrm>
            <a:off x="2771183" y="2518629"/>
            <a:ext cx="6158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Bahnschrift Light Condensed" panose="020B0502040204020203" pitchFamily="34" charset="0"/>
              </a:rPr>
              <a:t>Normal</a:t>
            </a:r>
          </a:p>
        </p:txBody>
      </p:sp>
      <p:sp>
        <p:nvSpPr>
          <p:cNvPr id="160" name="Rectangle 159"/>
          <p:cNvSpPr/>
          <p:nvPr/>
        </p:nvSpPr>
        <p:spPr>
          <a:xfrm>
            <a:off x="3430105" y="2594543"/>
            <a:ext cx="186362" cy="150548"/>
          </a:xfrm>
          <a:prstGeom prst="rect">
            <a:avLst/>
          </a:prstGeom>
          <a:solidFill>
            <a:schemeClr val="bg1"/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TextBox 160"/>
          <p:cNvSpPr txBox="1"/>
          <p:nvPr/>
        </p:nvSpPr>
        <p:spPr>
          <a:xfrm>
            <a:off x="3646977" y="2511397"/>
            <a:ext cx="5790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Bahnschrift Light Condensed" panose="020B0502040204020203" pitchFamily="34" charset="0"/>
              </a:rPr>
              <a:t>Urgent</a:t>
            </a:r>
          </a:p>
        </p:txBody>
      </p:sp>
      <p:grpSp>
        <p:nvGrpSpPr>
          <p:cNvPr id="175" name="Group 174"/>
          <p:cNvGrpSpPr/>
          <p:nvPr/>
        </p:nvGrpSpPr>
        <p:grpSpPr>
          <a:xfrm>
            <a:off x="2623353" y="5007261"/>
            <a:ext cx="173235" cy="167640"/>
            <a:chOff x="2600445" y="2476500"/>
            <a:chExt cx="173235" cy="167640"/>
          </a:xfrm>
        </p:grpSpPr>
        <p:sp>
          <p:nvSpPr>
            <p:cNvPr id="176" name="Oval 175"/>
            <p:cNvSpPr/>
            <p:nvPr/>
          </p:nvSpPr>
          <p:spPr>
            <a:xfrm>
              <a:off x="2600445" y="2476500"/>
              <a:ext cx="173235" cy="16764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D9D9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76"/>
            <p:cNvSpPr/>
            <p:nvPr/>
          </p:nvSpPr>
          <p:spPr>
            <a:xfrm>
              <a:off x="2639856" y="2508661"/>
              <a:ext cx="99778" cy="98422"/>
            </a:xfrm>
            <a:prstGeom prst="ellipse">
              <a:avLst/>
            </a:prstGeom>
            <a:solidFill>
              <a:srgbClr val="6A7B9E"/>
            </a:solidFill>
            <a:ln>
              <a:solidFill>
                <a:srgbClr val="D9D9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8" name="TextBox 177"/>
          <p:cNvSpPr txBox="1"/>
          <p:nvPr/>
        </p:nvSpPr>
        <p:spPr>
          <a:xfrm>
            <a:off x="2819303" y="4917090"/>
            <a:ext cx="4106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Bahnschrift Light Condensed" panose="020B0502040204020203" pitchFamily="34" charset="0"/>
              </a:rPr>
              <a:t>Yes</a:t>
            </a:r>
          </a:p>
        </p:txBody>
      </p:sp>
      <p:sp>
        <p:nvSpPr>
          <p:cNvPr id="179" name="Oval 178"/>
          <p:cNvSpPr/>
          <p:nvPr/>
        </p:nvSpPr>
        <p:spPr>
          <a:xfrm>
            <a:off x="3233015" y="5007261"/>
            <a:ext cx="173235" cy="167640"/>
          </a:xfrm>
          <a:prstGeom prst="ellipse">
            <a:avLst/>
          </a:prstGeom>
          <a:solidFill>
            <a:schemeClr val="bg1"/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TextBox 179"/>
          <p:cNvSpPr txBox="1"/>
          <p:nvPr/>
        </p:nvSpPr>
        <p:spPr>
          <a:xfrm>
            <a:off x="3449824" y="4910812"/>
            <a:ext cx="3545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Bahnschrift Light Condensed" panose="020B0502040204020203" pitchFamily="34" charset="0"/>
              </a:rPr>
              <a:t>No</a:t>
            </a:r>
          </a:p>
        </p:txBody>
      </p:sp>
      <p:sp>
        <p:nvSpPr>
          <p:cNvPr id="181" name="TextBox 180"/>
          <p:cNvSpPr txBox="1"/>
          <p:nvPr/>
        </p:nvSpPr>
        <p:spPr>
          <a:xfrm>
            <a:off x="6169686" y="4893217"/>
            <a:ext cx="12731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Bahnschrift Light Condensed" panose="020B0502040204020203" pitchFamily="34" charset="0"/>
              </a:rPr>
              <a:t>Customer name:</a:t>
            </a:r>
          </a:p>
        </p:txBody>
      </p:sp>
      <p:sp>
        <p:nvSpPr>
          <p:cNvPr id="183" name="Rectangle 182"/>
          <p:cNvSpPr/>
          <p:nvPr/>
        </p:nvSpPr>
        <p:spPr>
          <a:xfrm>
            <a:off x="7395653" y="4915494"/>
            <a:ext cx="2895875" cy="28922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TextBox 183"/>
          <p:cNvSpPr txBox="1"/>
          <p:nvPr/>
        </p:nvSpPr>
        <p:spPr>
          <a:xfrm>
            <a:off x="7495992" y="4877559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9D9A9A"/>
                </a:solidFill>
              </a:rPr>
              <a:t>xxxxxxxx</a:t>
            </a:r>
            <a:endParaRPr lang="th-TH" dirty="0">
              <a:solidFill>
                <a:srgbClr val="9D9A9A"/>
              </a:solidFill>
            </a:endParaRPr>
          </a:p>
        </p:txBody>
      </p:sp>
      <p:sp>
        <p:nvSpPr>
          <p:cNvPr id="185" name="TextBox 184"/>
          <p:cNvSpPr txBox="1"/>
          <p:nvPr/>
        </p:nvSpPr>
        <p:spPr>
          <a:xfrm>
            <a:off x="1314982" y="5336427"/>
            <a:ext cx="13083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Bahnschrift Light Condensed" panose="020B0502040204020203" pitchFamily="34" charset="0"/>
              </a:rPr>
              <a:t>Planning review:</a:t>
            </a:r>
          </a:p>
        </p:txBody>
      </p:sp>
      <p:grpSp>
        <p:nvGrpSpPr>
          <p:cNvPr id="186" name="Group 185"/>
          <p:cNvGrpSpPr/>
          <p:nvPr/>
        </p:nvGrpSpPr>
        <p:grpSpPr>
          <a:xfrm>
            <a:off x="2630803" y="5450233"/>
            <a:ext cx="173235" cy="167640"/>
            <a:chOff x="2600445" y="2476500"/>
            <a:chExt cx="173235" cy="167640"/>
          </a:xfrm>
        </p:grpSpPr>
        <p:sp>
          <p:nvSpPr>
            <p:cNvPr id="187" name="Oval 186"/>
            <p:cNvSpPr/>
            <p:nvPr/>
          </p:nvSpPr>
          <p:spPr>
            <a:xfrm>
              <a:off x="2600445" y="2476500"/>
              <a:ext cx="173235" cy="16764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D9D9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Oval 187"/>
            <p:cNvSpPr/>
            <p:nvPr/>
          </p:nvSpPr>
          <p:spPr>
            <a:xfrm>
              <a:off x="2639856" y="2508661"/>
              <a:ext cx="99778" cy="98422"/>
            </a:xfrm>
            <a:prstGeom prst="ellipse">
              <a:avLst/>
            </a:prstGeom>
            <a:solidFill>
              <a:srgbClr val="6A7B9E"/>
            </a:solidFill>
            <a:ln>
              <a:solidFill>
                <a:srgbClr val="D9D9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9" name="TextBox 188"/>
          <p:cNvSpPr txBox="1"/>
          <p:nvPr/>
        </p:nvSpPr>
        <p:spPr>
          <a:xfrm>
            <a:off x="2826753" y="5360062"/>
            <a:ext cx="4106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Bahnschrift Light Condensed" panose="020B0502040204020203" pitchFamily="34" charset="0"/>
              </a:rPr>
              <a:t>Yes</a:t>
            </a:r>
          </a:p>
        </p:txBody>
      </p:sp>
      <p:sp>
        <p:nvSpPr>
          <p:cNvPr id="190" name="Oval 189"/>
          <p:cNvSpPr/>
          <p:nvPr/>
        </p:nvSpPr>
        <p:spPr>
          <a:xfrm>
            <a:off x="3240465" y="5450233"/>
            <a:ext cx="173235" cy="167640"/>
          </a:xfrm>
          <a:prstGeom prst="ellipse">
            <a:avLst/>
          </a:prstGeom>
          <a:solidFill>
            <a:schemeClr val="bg1"/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TextBox 190"/>
          <p:cNvSpPr txBox="1"/>
          <p:nvPr/>
        </p:nvSpPr>
        <p:spPr>
          <a:xfrm>
            <a:off x="3457274" y="5353784"/>
            <a:ext cx="3545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Bahnschrift Light Condensed" panose="020B0502040204020203" pitchFamily="34" charset="0"/>
              </a:rPr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26685190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77371" y="1364228"/>
            <a:ext cx="11408229" cy="5173731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sds</a:t>
            </a:r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785836" y="1540283"/>
            <a:ext cx="3488983" cy="501626"/>
            <a:chOff x="785837" y="1540283"/>
            <a:chExt cx="2634696" cy="501626"/>
          </a:xfrm>
        </p:grpSpPr>
        <p:sp>
          <p:nvSpPr>
            <p:cNvPr id="8" name="Rounded Rectangle 7"/>
            <p:cNvSpPr/>
            <p:nvPr/>
          </p:nvSpPr>
          <p:spPr>
            <a:xfrm>
              <a:off x="785837" y="1540283"/>
              <a:ext cx="2634696" cy="501626"/>
            </a:xfrm>
            <a:prstGeom prst="roundRect">
              <a:avLst/>
            </a:prstGeom>
            <a:solidFill>
              <a:srgbClr val="00206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1523957" y="1605445"/>
              <a:ext cx="1065957" cy="40011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0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ahnschrift Light Condensed" panose="020B0502040204020203" pitchFamily="34" charset="0"/>
                </a:rPr>
                <a:t>STEP 1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10622106" y="5974642"/>
            <a:ext cx="944397" cy="408801"/>
            <a:chOff x="10729068" y="5585509"/>
            <a:chExt cx="944397" cy="408801"/>
          </a:xfrm>
        </p:grpSpPr>
        <p:sp>
          <p:nvSpPr>
            <p:cNvPr id="18" name="Rounded Rectangle 17">
              <a:hlinkClick r:id="rId2" action="ppaction://hlinksldjump"/>
            </p:cNvPr>
            <p:cNvSpPr/>
            <p:nvPr/>
          </p:nvSpPr>
          <p:spPr>
            <a:xfrm>
              <a:off x="10729068" y="5585509"/>
              <a:ext cx="944397" cy="408801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0932158" y="5613169"/>
              <a:ext cx="520340" cy="338554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16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ahnschrift Light Condensed" panose="020B0502040204020203" pitchFamily="34" charset="0"/>
                </a:rPr>
                <a:t>NEXT</a:t>
              </a:r>
              <a:endParaRPr lang="en-US" sz="16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Condensed" panose="020B0502040204020203" pitchFamily="34" charset="0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9645122" y="5974642"/>
            <a:ext cx="944397" cy="408801"/>
            <a:chOff x="9752084" y="5585509"/>
            <a:chExt cx="944397" cy="408801"/>
          </a:xfrm>
        </p:grpSpPr>
        <p:sp>
          <p:nvSpPr>
            <p:cNvPr id="37" name="Rounded Rectangle 36">
              <a:hlinkClick r:id="rId3" action="ppaction://hlinksldjump"/>
            </p:cNvPr>
            <p:cNvSpPr/>
            <p:nvPr/>
          </p:nvSpPr>
          <p:spPr>
            <a:xfrm>
              <a:off x="9752084" y="5585509"/>
              <a:ext cx="944397" cy="408801"/>
            </a:xfrm>
            <a:prstGeom prst="roundRect">
              <a:avLst/>
            </a:prstGeom>
            <a:solidFill>
              <a:srgbClr val="BFBFBF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hlinkClick r:id="rId4" action="ppaction://hlinksldjump"/>
            </p:cNvPr>
            <p:cNvSpPr/>
            <p:nvPr/>
          </p:nvSpPr>
          <p:spPr>
            <a:xfrm>
              <a:off x="9784721" y="5613169"/>
              <a:ext cx="879123" cy="338554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16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ahnschrift Light Condensed" panose="020B0502040204020203" pitchFamily="34" charset="0"/>
                </a:rPr>
                <a:t>PREVIOUS</a:t>
              </a:r>
              <a:endParaRPr lang="en-US" sz="16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Condensed" panose="020B0502040204020203" pitchFamily="34" charset="0"/>
              </a:endParaRPr>
            </a:p>
          </p:txBody>
        </p:sp>
      </p:grpSp>
      <p:sp>
        <p:nvSpPr>
          <p:cNvPr id="11" name="Rectangle 10"/>
          <p:cNvSpPr/>
          <p:nvPr/>
        </p:nvSpPr>
        <p:spPr>
          <a:xfrm>
            <a:off x="2569965" y="4191140"/>
            <a:ext cx="116250" cy="105834"/>
          </a:xfrm>
          <a:prstGeom prst="rect">
            <a:avLst/>
          </a:prstGeom>
          <a:solidFill>
            <a:schemeClr val="bg1"/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11366" y="2224992"/>
            <a:ext cx="10723993" cy="3565319"/>
          </a:xfrm>
          <a:prstGeom prst="rect">
            <a:avLst/>
          </a:prstGeom>
          <a:solidFill>
            <a:srgbClr val="F2EDF3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4" name="Group 123"/>
          <p:cNvGrpSpPr/>
          <p:nvPr/>
        </p:nvGrpSpPr>
        <p:grpSpPr>
          <a:xfrm>
            <a:off x="-7621" y="-7471"/>
            <a:ext cx="12199621" cy="1071014"/>
            <a:chOff x="-7621" y="-7471"/>
            <a:chExt cx="12199621" cy="1071014"/>
          </a:xfrm>
        </p:grpSpPr>
        <p:sp>
          <p:nvSpPr>
            <p:cNvPr id="125" name="Rectangle 124"/>
            <p:cNvSpPr/>
            <p:nvPr/>
          </p:nvSpPr>
          <p:spPr>
            <a:xfrm>
              <a:off x="-7621" y="-7471"/>
              <a:ext cx="12192000" cy="1053846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6" name="Rectangle 125"/>
            <p:cNvSpPr/>
            <p:nvPr/>
          </p:nvSpPr>
          <p:spPr>
            <a:xfrm>
              <a:off x="4526915" y="218397"/>
              <a:ext cx="7656334" cy="824865"/>
            </a:xfrm>
            <a:prstGeom prst="rect">
              <a:avLst/>
            </a:prstGeom>
            <a:solidFill>
              <a:srgbClr val="002060">
                <a:alpha val="67000"/>
              </a:srgb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7" name="Rectangle 126"/>
            <p:cNvSpPr/>
            <p:nvPr/>
          </p:nvSpPr>
          <p:spPr>
            <a:xfrm>
              <a:off x="11353799" y="164383"/>
              <a:ext cx="814479" cy="899160"/>
            </a:xfrm>
            <a:prstGeom prst="rect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8" name="Group 127"/>
            <p:cNvGrpSpPr/>
            <p:nvPr/>
          </p:nvGrpSpPr>
          <p:grpSpPr>
            <a:xfrm>
              <a:off x="0" y="0"/>
              <a:ext cx="12192000" cy="954816"/>
              <a:chOff x="0" y="0"/>
              <a:chExt cx="12192000" cy="954816"/>
            </a:xfrm>
          </p:grpSpPr>
          <p:pic>
            <p:nvPicPr>
              <p:cNvPr id="129" name="Picture 128"/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6856" t="21946" r="24681" b="32883"/>
              <a:stretch/>
            </p:blipFill>
            <p:spPr>
              <a:xfrm>
                <a:off x="157135" y="336869"/>
                <a:ext cx="628701" cy="585996"/>
              </a:xfrm>
              <a:prstGeom prst="rect">
                <a:avLst/>
              </a:prstGeom>
            </p:spPr>
          </p:pic>
          <p:sp>
            <p:nvSpPr>
              <p:cNvPr id="130" name="Rectangle 129"/>
              <p:cNvSpPr/>
              <p:nvPr/>
            </p:nvSpPr>
            <p:spPr>
              <a:xfrm>
                <a:off x="0" y="0"/>
                <a:ext cx="12192000" cy="213360"/>
              </a:xfrm>
              <a:prstGeom prst="rect">
                <a:avLst/>
              </a:prstGeom>
              <a:solidFill>
                <a:srgbClr val="00206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TextBox 130"/>
              <p:cNvSpPr txBox="1"/>
              <p:nvPr/>
            </p:nvSpPr>
            <p:spPr>
              <a:xfrm>
                <a:off x="921131" y="403752"/>
                <a:ext cx="279114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latin typeface="Bahnschrift Condensed" panose="020B0502040204020203" pitchFamily="34" charset="0"/>
                  </a:rPr>
                  <a:t>Process Change Report System</a:t>
                </a:r>
              </a:p>
            </p:txBody>
          </p:sp>
          <p:sp>
            <p:nvSpPr>
              <p:cNvPr id="132" name="Rectangle 131"/>
              <p:cNvSpPr/>
              <p:nvPr/>
            </p:nvSpPr>
            <p:spPr>
              <a:xfrm rot="2744622">
                <a:off x="4231290" y="351013"/>
                <a:ext cx="591277" cy="57612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TextBox 132">
                <a:hlinkClick r:id="rId6" action="ppaction://hlinksldjump"/>
              </p:cNvPr>
              <p:cNvSpPr txBox="1"/>
              <p:nvPr/>
            </p:nvSpPr>
            <p:spPr>
              <a:xfrm>
                <a:off x="5511691" y="445201"/>
                <a:ext cx="13885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u="sng" dirty="0">
                    <a:solidFill>
                      <a:schemeClr val="bg1"/>
                    </a:solidFill>
                    <a:latin typeface="Bahnschrift Condensed" panose="020B0502040204020203" pitchFamily="34" charset="0"/>
                  </a:rPr>
                  <a:t>Change Process</a:t>
                </a:r>
              </a:p>
            </p:txBody>
          </p:sp>
          <p:sp>
            <p:nvSpPr>
              <p:cNvPr id="134" name="TextBox 133">
                <a:hlinkClick r:id="rId7" action="ppaction://hlinksldjump"/>
              </p:cNvPr>
              <p:cNvSpPr txBox="1"/>
              <p:nvPr/>
            </p:nvSpPr>
            <p:spPr>
              <a:xfrm>
                <a:off x="7761310" y="419141"/>
                <a:ext cx="87075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u="sng" dirty="0">
                    <a:solidFill>
                      <a:schemeClr val="bg1"/>
                    </a:solidFill>
                    <a:latin typeface="Bahnschrift Condensed" panose="020B0502040204020203" pitchFamily="34" charset="0"/>
                  </a:rPr>
                  <a:t>Approval</a:t>
                </a:r>
              </a:p>
            </p:txBody>
          </p:sp>
          <p:sp>
            <p:nvSpPr>
              <p:cNvPr id="135" name="TextBox 134">
                <a:hlinkClick r:id="rId8" action="ppaction://hlinksldjump"/>
              </p:cNvPr>
              <p:cNvSpPr txBox="1"/>
              <p:nvPr/>
            </p:nvSpPr>
            <p:spPr>
              <a:xfrm>
                <a:off x="9524652" y="397474"/>
                <a:ext cx="6928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u="sng" dirty="0">
                    <a:solidFill>
                      <a:schemeClr val="bg1"/>
                    </a:solidFill>
                    <a:latin typeface="Bahnschrift Condensed" panose="020B0502040204020203" pitchFamily="34" charset="0"/>
                  </a:rPr>
                  <a:t>Report</a:t>
                </a:r>
              </a:p>
            </p:txBody>
          </p:sp>
          <p:grpSp>
            <p:nvGrpSpPr>
              <p:cNvPr id="136" name="Group 135"/>
              <p:cNvGrpSpPr/>
              <p:nvPr/>
            </p:nvGrpSpPr>
            <p:grpSpPr>
              <a:xfrm>
                <a:off x="11256811" y="267277"/>
                <a:ext cx="687539" cy="687539"/>
                <a:chOff x="6777990" y="3188970"/>
                <a:chExt cx="822960" cy="822960"/>
              </a:xfrm>
            </p:grpSpPr>
            <p:sp>
              <p:nvSpPr>
                <p:cNvPr id="137" name="Oval 136"/>
                <p:cNvSpPr/>
                <p:nvPr/>
              </p:nvSpPr>
              <p:spPr>
                <a:xfrm>
                  <a:off x="6777990" y="3188970"/>
                  <a:ext cx="822960" cy="822960"/>
                </a:xfrm>
                <a:prstGeom prst="ellipse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th-TH"/>
                </a:p>
              </p:txBody>
            </p:sp>
            <p:pic>
              <p:nvPicPr>
                <p:cNvPr id="138" name="Picture 137"/>
                <p:cNvPicPr>
                  <a:picLocks noChangeAspect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933831" y="3344811"/>
                  <a:ext cx="511277" cy="511277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85" name="Group 84"/>
          <p:cNvGrpSpPr/>
          <p:nvPr/>
        </p:nvGrpSpPr>
        <p:grpSpPr>
          <a:xfrm>
            <a:off x="4394938" y="1544823"/>
            <a:ext cx="3488983" cy="501626"/>
            <a:chOff x="785837" y="1540283"/>
            <a:chExt cx="2634696" cy="501626"/>
          </a:xfrm>
          <a:solidFill>
            <a:srgbClr val="6A7B9E"/>
          </a:solidFill>
        </p:grpSpPr>
        <p:sp>
          <p:nvSpPr>
            <p:cNvPr id="86" name="Rounded Rectangle 85"/>
            <p:cNvSpPr/>
            <p:nvPr/>
          </p:nvSpPr>
          <p:spPr>
            <a:xfrm>
              <a:off x="785837" y="1540283"/>
              <a:ext cx="2634696" cy="501626"/>
            </a:xfrm>
            <a:prstGeom prst="round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86"/>
            <p:cNvSpPr/>
            <p:nvPr/>
          </p:nvSpPr>
          <p:spPr>
            <a:xfrm>
              <a:off x="1523957" y="1605445"/>
              <a:ext cx="1065957" cy="400110"/>
            </a:xfrm>
            <a:prstGeom prst="rect">
              <a:avLst/>
            </a:prstGeom>
            <a:grp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0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ahnschrift Light Condensed" panose="020B0502040204020203" pitchFamily="34" charset="0"/>
                </a:rPr>
                <a:t>STEP 2</a:t>
              </a:r>
            </a:p>
          </p:txBody>
        </p:sp>
      </p:grpSp>
      <p:grpSp>
        <p:nvGrpSpPr>
          <p:cNvPr id="88" name="Group 87"/>
          <p:cNvGrpSpPr/>
          <p:nvPr/>
        </p:nvGrpSpPr>
        <p:grpSpPr>
          <a:xfrm>
            <a:off x="8002880" y="1549211"/>
            <a:ext cx="3488983" cy="501626"/>
            <a:chOff x="785837" y="1540283"/>
            <a:chExt cx="2634696" cy="501626"/>
          </a:xfrm>
          <a:solidFill>
            <a:srgbClr val="6A7B9E"/>
          </a:solidFill>
        </p:grpSpPr>
        <p:sp>
          <p:nvSpPr>
            <p:cNvPr id="89" name="Rounded Rectangle 88"/>
            <p:cNvSpPr/>
            <p:nvPr/>
          </p:nvSpPr>
          <p:spPr>
            <a:xfrm>
              <a:off x="785837" y="1540283"/>
              <a:ext cx="2634696" cy="501626"/>
            </a:xfrm>
            <a:prstGeom prst="round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89"/>
            <p:cNvSpPr/>
            <p:nvPr/>
          </p:nvSpPr>
          <p:spPr>
            <a:xfrm>
              <a:off x="1523957" y="1605445"/>
              <a:ext cx="1065957" cy="400110"/>
            </a:xfrm>
            <a:prstGeom prst="rect">
              <a:avLst/>
            </a:prstGeom>
            <a:grp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0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ahnschrift Light Condensed" panose="020B0502040204020203" pitchFamily="34" charset="0"/>
                </a:rPr>
                <a:t>STEP 3</a:t>
              </a:r>
            </a:p>
          </p:txBody>
        </p:sp>
      </p:grpSp>
      <p:pic>
        <p:nvPicPr>
          <p:cNvPr id="147" name="Picture 14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960538" y="2575820"/>
            <a:ext cx="514645" cy="2928938"/>
          </a:xfrm>
          <a:prstGeom prst="rect">
            <a:avLst/>
          </a:prstGeom>
        </p:spPr>
      </p:pic>
      <p:sp>
        <p:nvSpPr>
          <p:cNvPr id="96" name="Rectangle 95"/>
          <p:cNvSpPr/>
          <p:nvPr/>
        </p:nvSpPr>
        <p:spPr>
          <a:xfrm>
            <a:off x="2424736" y="4259578"/>
            <a:ext cx="2841975" cy="26477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TextBox 96"/>
          <p:cNvSpPr txBox="1"/>
          <p:nvPr/>
        </p:nvSpPr>
        <p:spPr>
          <a:xfrm>
            <a:off x="1030367" y="4208713"/>
            <a:ext cx="13468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Bahnschrift Light Condensed" panose="020B0502040204020203" pitchFamily="34" charset="0"/>
              </a:rPr>
              <a:t>Internal process :</a:t>
            </a:r>
          </a:p>
        </p:txBody>
      </p:sp>
      <p:sp>
        <p:nvSpPr>
          <p:cNvPr id="98" name="TextBox 97"/>
          <p:cNvSpPr txBox="1"/>
          <p:nvPr/>
        </p:nvSpPr>
        <p:spPr>
          <a:xfrm>
            <a:off x="884534" y="2280175"/>
            <a:ext cx="1492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>
                <a:latin typeface="Bahnschrift Light Condensed" panose="020B0502040204020203" pitchFamily="34" charset="0"/>
              </a:rPr>
              <a:t>Details of Change</a:t>
            </a:r>
          </a:p>
        </p:txBody>
      </p:sp>
      <p:sp>
        <p:nvSpPr>
          <p:cNvPr id="92" name="Rectangle 91"/>
          <p:cNvSpPr/>
          <p:nvPr/>
        </p:nvSpPr>
        <p:spPr>
          <a:xfrm>
            <a:off x="7673872" y="2766540"/>
            <a:ext cx="2841975" cy="26477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Isosceles Triangle 106"/>
          <p:cNvSpPr/>
          <p:nvPr/>
        </p:nvSpPr>
        <p:spPr>
          <a:xfrm rot="10800000">
            <a:off x="10328671" y="2856864"/>
            <a:ext cx="108508" cy="106506"/>
          </a:xfrm>
          <a:prstGeom prst="triangle">
            <a:avLst/>
          </a:prstGeom>
          <a:ln>
            <a:solidFill>
              <a:srgbClr val="A5A5A5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2" name="TextBox 121"/>
          <p:cNvSpPr txBox="1"/>
          <p:nvPr/>
        </p:nvSpPr>
        <p:spPr>
          <a:xfrm>
            <a:off x="7835332" y="2735253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xxxxxxxx</a:t>
            </a:r>
            <a:endParaRPr lang="th-TH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2669475" y="4213634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xxxxxxxx</a:t>
            </a:r>
            <a:endParaRPr lang="th-TH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48" name="Isosceles Triangle 147"/>
          <p:cNvSpPr/>
          <p:nvPr/>
        </p:nvSpPr>
        <p:spPr>
          <a:xfrm rot="10800000">
            <a:off x="5027998" y="4334914"/>
            <a:ext cx="108508" cy="106506"/>
          </a:xfrm>
          <a:prstGeom prst="triangle">
            <a:avLst/>
          </a:prstGeom>
          <a:ln>
            <a:solidFill>
              <a:srgbClr val="A5A5A5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1271318" y="2726491"/>
            <a:ext cx="7777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Bahnschrift Light Condensed" panose="020B0502040204020203" pitchFamily="34" charset="0"/>
              </a:rPr>
              <a:t>Product :</a:t>
            </a:r>
          </a:p>
        </p:txBody>
      </p:sp>
      <p:sp>
        <p:nvSpPr>
          <p:cNvPr id="150" name="Rectangle 149"/>
          <p:cNvSpPr/>
          <p:nvPr/>
        </p:nvSpPr>
        <p:spPr>
          <a:xfrm>
            <a:off x="2098001" y="2831514"/>
            <a:ext cx="186362" cy="150548"/>
          </a:xfrm>
          <a:prstGeom prst="rect">
            <a:avLst/>
          </a:prstGeom>
          <a:solidFill>
            <a:schemeClr val="bg1"/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Rectangle 150"/>
          <p:cNvSpPr/>
          <p:nvPr/>
        </p:nvSpPr>
        <p:spPr>
          <a:xfrm>
            <a:off x="2098001" y="3187077"/>
            <a:ext cx="186362" cy="150548"/>
          </a:xfrm>
          <a:prstGeom prst="rect">
            <a:avLst/>
          </a:prstGeom>
          <a:solidFill>
            <a:schemeClr val="bg1"/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TextBox 151"/>
          <p:cNvSpPr txBox="1"/>
          <p:nvPr/>
        </p:nvSpPr>
        <p:spPr>
          <a:xfrm>
            <a:off x="6226982" y="2720985"/>
            <a:ext cx="14782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Bahnschrift Light Condensed" panose="020B0502040204020203" pitchFamily="34" charset="0"/>
              </a:rPr>
              <a:t>Supplier/Process :</a:t>
            </a:r>
          </a:p>
          <a:p>
            <a:r>
              <a:rPr lang="th-TH" sz="1600" dirty="0">
                <a:latin typeface="Bahnschrift Light Condensed" panose="020B0502040204020203" pitchFamily="34" charset="0"/>
              </a:rPr>
              <a:t>(</a:t>
            </a:r>
            <a:r>
              <a:rPr lang="en-US" sz="1600" dirty="0">
                <a:latin typeface="Bahnschrift Light Condensed" panose="020B0502040204020203" pitchFamily="34" charset="0"/>
              </a:rPr>
              <a:t>Only PCR Supplier</a:t>
            </a:r>
            <a:r>
              <a:rPr lang="th-TH" sz="1600" dirty="0">
                <a:latin typeface="Bahnschrift Light Condensed" panose="020B0502040204020203" pitchFamily="34" charset="0"/>
              </a:rPr>
              <a:t>)</a:t>
            </a:r>
            <a:endParaRPr lang="en-US" sz="1600" dirty="0">
              <a:latin typeface="Bahnschrift Light Condensed" panose="020B0502040204020203" pitchFamily="34" charset="0"/>
            </a:endParaRPr>
          </a:p>
        </p:txBody>
      </p:sp>
      <p:sp>
        <p:nvSpPr>
          <p:cNvPr id="153" name="TextBox 152"/>
          <p:cNvSpPr txBox="1"/>
          <p:nvPr/>
        </p:nvSpPr>
        <p:spPr>
          <a:xfrm>
            <a:off x="2320153" y="2749621"/>
            <a:ext cx="4106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Bahnschrift Light Condensed" panose="020B0502040204020203" pitchFamily="34" charset="0"/>
              </a:rPr>
              <a:t>HP3</a:t>
            </a:r>
          </a:p>
        </p:txBody>
      </p:sp>
      <p:sp>
        <p:nvSpPr>
          <p:cNvPr id="154" name="TextBox 153"/>
          <p:cNvSpPr txBox="1"/>
          <p:nvPr/>
        </p:nvSpPr>
        <p:spPr>
          <a:xfrm>
            <a:off x="2316705" y="3108776"/>
            <a:ext cx="4908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Bahnschrift Light Condensed" panose="020B0502040204020203" pitchFamily="34" charset="0"/>
              </a:rPr>
              <a:t>HP5S</a:t>
            </a:r>
          </a:p>
        </p:txBody>
      </p:sp>
      <p:sp>
        <p:nvSpPr>
          <p:cNvPr id="155" name="Rectangle 154"/>
          <p:cNvSpPr/>
          <p:nvPr/>
        </p:nvSpPr>
        <p:spPr>
          <a:xfrm>
            <a:off x="2094416" y="3522608"/>
            <a:ext cx="186362" cy="150548"/>
          </a:xfrm>
          <a:prstGeom prst="rect">
            <a:avLst/>
          </a:prstGeom>
          <a:solidFill>
            <a:schemeClr val="bg1"/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TextBox 155"/>
          <p:cNvSpPr txBox="1"/>
          <p:nvPr/>
        </p:nvSpPr>
        <p:spPr>
          <a:xfrm>
            <a:off x="2316705" y="3458606"/>
            <a:ext cx="4812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Bahnschrift Light Condensed" panose="020B0502040204020203" pitchFamily="34" charset="0"/>
              </a:rPr>
              <a:t>HP5E</a:t>
            </a:r>
          </a:p>
        </p:txBody>
      </p:sp>
      <p:sp>
        <p:nvSpPr>
          <p:cNvPr id="157" name="Rectangle 156"/>
          <p:cNvSpPr/>
          <p:nvPr/>
        </p:nvSpPr>
        <p:spPr>
          <a:xfrm>
            <a:off x="2937201" y="2835467"/>
            <a:ext cx="186362" cy="150548"/>
          </a:xfrm>
          <a:prstGeom prst="rect">
            <a:avLst/>
          </a:prstGeom>
          <a:solidFill>
            <a:schemeClr val="bg1"/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TextBox 157"/>
          <p:cNvSpPr txBox="1"/>
          <p:nvPr/>
        </p:nvSpPr>
        <p:spPr>
          <a:xfrm>
            <a:off x="3159353" y="2753574"/>
            <a:ext cx="4122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Bahnschrift Light Condensed" panose="020B0502040204020203" pitchFamily="34" charset="0"/>
              </a:rPr>
              <a:t>G2S</a:t>
            </a:r>
          </a:p>
        </p:txBody>
      </p:sp>
      <p:sp>
        <p:nvSpPr>
          <p:cNvPr id="159" name="Rectangle 158"/>
          <p:cNvSpPr/>
          <p:nvPr/>
        </p:nvSpPr>
        <p:spPr>
          <a:xfrm>
            <a:off x="2937201" y="3194622"/>
            <a:ext cx="186362" cy="150548"/>
          </a:xfrm>
          <a:prstGeom prst="rect">
            <a:avLst/>
          </a:prstGeom>
          <a:solidFill>
            <a:schemeClr val="bg1"/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TextBox 159"/>
          <p:cNvSpPr txBox="1"/>
          <p:nvPr/>
        </p:nvSpPr>
        <p:spPr>
          <a:xfrm>
            <a:off x="3159353" y="3112729"/>
            <a:ext cx="4106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Bahnschrift Light Condensed" panose="020B0502040204020203" pitchFamily="34" charset="0"/>
              </a:rPr>
              <a:t>G3S</a:t>
            </a:r>
          </a:p>
        </p:txBody>
      </p:sp>
      <p:sp>
        <p:nvSpPr>
          <p:cNvPr id="161" name="Rectangle 160"/>
          <p:cNvSpPr/>
          <p:nvPr/>
        </p:nvSpPr>
        <p:spPr>
          <a:xfrm>
            <a:off x="2937201" y="3532168"/>
            <a:ext cx="186362" cy="150548"/>
          </a:xfrm>
          <a:prstGeom prst="rect">
            <a:avLst/>
          </a:prstGeom>
          <a:solidFill>
            <a:schemeClr val="bg1"/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TextBox 161"/>
          <p:cNvSpPr txBox="1"/>
          <p:nvPr/>
        </p:nvSpPr>
        <p:spPr>
          <a:xfrm>
            <a:off x="3159353" y="3450275"/>
            <a:ext cx="4171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Bahnschrift Light Condensed" panose="020B0502040204020203" pitchFamily="34" charset="0"/>
              </a:rPr>
              <a:t>G4S</a:t>
            </a:r>
          </a:p>
        </p:txBody>
      </p:sp>
      <p:sp>
        <p:nvSpPr>
          <p:cNvPr id="163" name="Rectangle 162"/>
          <p:cNvSpPr/>
          <p:nvPr/>
        </p:nvSpPr>
        <p:spPr>
          <a:xfrm>
            <a:off x="3561256" y="2813008"/>
            <a:ext cx="186362" cy="150548"/>
          </a:xfrm>
          <a:prstGeom prst="rect">
            <a:avLst/>
          </a:prstGeom>
          <a:solidFill>
            <a:schemeClr val="bg1"/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TextBox 163"/>
          <p:cNvSpPr txBox="1"/>
          <p:nvPr/>
        </p:nvSpPr>
        <p:spPr>
          <a:xfrm>
            <a:off x="3783408" y="2731115"/>
            <a:ext cx="5164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Bahnschrift Light Condensed" panose="020B0502040204020203" pitchFamily="34" charset="0"/>
              </a:rPr>
              <a:t>G4S-i</a:t>
            </a:r>
          </a:p>
        </p:txBody>
      </p:sp>
      <p:sp>
        <p:nvSpPr>
          <p:cNvPr id="165" name="Rectangle 164"/>
          <p:cNvSpPr/>
          <p:nvPr/>
        </p:nvSpPr>
        <p:spPr>
          <a:xfrm>
            <a:off x="3561256" y="3172163"/>
            <a:ext cx="186362" cy="150548"/>
          </a:xfrm>
          <a:prstGeom prst="rect">
            <a:avLst/>
          </a:prstGeom>
          <a:solidFill>
            <a:schemeClr val="bg1"/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TextBox 165"/>
          <p:cNvSpPr txBox="1"/>
          <p:nvPr/>
        </p:nvSpPr>
        <p:spPr>
          <a:xfrm>
            <a:off x="3783408" y="3090270"/>
            <a:ext cx="6190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Bahnschrift Light Condensed" panose="020B0502040204020203" pitchFamily="34" charset="0"/>
              </a:rPr>
              <a:t>G4.5S-i</a:t>
            </a:r>
          </a:p>
        </p:txBody>
      </p:sp>
      <p:sp>
        <p:nvSpPr>
          <p:cNvPr id="167" name="Rectangle 166"/>
          <p:cNvSpPr/>
          <p:nvPr/>
        </p:nvSpPr>
        <p:spPr>
          <a:xfrm>
            <a:off x="3561256" y="3509709"/>
            <a:ext cx="186362" cy="150548"/>
          </a:xfrm>
          <a:prstGeom prst="rect">
            <a:avLst/>
          </a:prstGeom>
          <a:solidFill>
            <a:schemeClr val="bg1"/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TextBox 167"/>
          <p:cNvSpPr txBox="1"/>
          <p:nvPr/>
        </p:nvSpPr>
        <p:spPr>
          <a:xfrm>
            <a:off x="3783408" y="3427816"/>
            <a:ext cx="4171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Bahnschrift Light Condensed" panose="020B0502040204020203" pitchFamily="34" charset="0"/>
              </a:rPr>
              <a:t>Rail</a:t>
            </a:r>
          </a:p>
        </p:txBody>
      </p:sp>
      <p:sp>
        <p:nvSpPr>
          <p:cNvPr id="169" name="Rectangle 168"/>
          <p:cNvSpPr/>
          <p:nvPr/>
        </p:nvSpPr>
        <p:spPr>
          <a:xfrm>
            <a:off x="4346818" y="2813008"/>
            <a:ext cx="186362" cy="150548"/>
          </a:xfrm>
          <a:prstGeom prst="rect">
            <a:avLst/>
          </a:prstGeom>
          <a:solidFill>
            <a:schemeClr val="bg1"/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TextBox 169"/>
          <p:cNvSpPr txBox="1"/>
          <p:nvPr/>
        </p:nvSpPr>
        <p:spPr>
          <a:xfrm>
            <a:off x="4568970" y="2731115"/>
            <a:ext cx="4090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Bahnschrift Light Condensed" panose="020B0502040204020203" pitchFamily="34" charset="0"/>
              </a:rPr>
              <a:t>PCV</a:t>
            </a:r>
          </a:p>
        </p:txBody>
      </p:sp>
      <p:sp>
        <p:nvSpPr>
          <p:cNvPr id="171" name="Rectangle 170"/>
          <p:cNvSpPr/>
          <p:nvPr/>
        </p:nvSpPr>
        <p:spPr>
          <a:xfrm>
            <a:off x="4346818" y="3172163"/>
            <a:ext cx="186362" cy="150548"/>
          </a:xfrm>
          <a:prstGeom prst="rect">
            <a:avLst/>
          </a:prstGeom>
          <a:solidFill>
            <a:schemeClr val="bg1"/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TextBox 171"/>
          <p:cNvSpPr txBox="1"/>
          <p:nvPr/>
        </p:nvSpPr>
        <p:spPr>
          <a:xfrm>
            <a:off x="4568970" y="3090270"/>
            <a:ext cx="4154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Bahnschrift Light Condensed" panose="020B0502040204020203" pitchFamily="34" charset="0"/>
              </a:rPr>
              <a:t>PRV</a:t>
            </a:r>
          </a:p>
        </p:txBody>
      </p:sp>
      <p:sp>
        <p:nvSpPr>
          <p:cNvPr id="173" name="Rectangle 172"/>
          <p:cNvSpPr/>
          <p:nvPr/>
        </p:nvSpPr>
        <p:spPr>
          <a:xfrm>
            <a:off x="4346818" y="3509709"/>
            <a:ext cx="186362" cy="150548"/>
          </a:xfrm>
          <a:prstGeom prst="rect">
            <a:avLst/>
          </a:prstGeom>
          <a:solidFill>
            <a:schemeClr val="bg1"/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TextBox 173"/>
          <p:cNvSpPr txBox="1"/>
          <p:nvPr/>
        </p:nvSpPr>
        <p:spPr>
          <a:xfrm>
            <a:off x="4568970" y="3427816"/>
            <a:ext cx="6912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Bahnschrift Light Condensed" panose="020B0502040204020203" pitchFamily="34" charset="0"/>
              </a:rPr>
              <a:t>Solenoid</a:t>
            </a:r>
          </a:p>
        </p:txBody>
      </p:sp>
      <p:sp>
        <p:nvSpPr>
          <p:cNvPr id="184" name="Rectangle 183"/>
          <p:cNvSpPr/>
          <p:nvPr/>
        </p:nvSpPr>
        <p:spPr>
          <a:xfrm>
            <a:off x="2094416" y="3880329"/>
            <a:ext cx="186362" cy="150548"/>
          </a:xfrm>
          <a:prstGeom prst="rect">
            <a:avLst/>
          </a:prstGeom>
          <a:solidFill>
            <a:schemeClr val="bg1"/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TextBox 184"/>
          <p:cNvSpPr txBox="1"/>
          <p:nvPr/>
        </p:nvSpPr>
        <p:spPr>
          <a:xfrm>
            <a:off x="2316705" y="3816327"/>
            <a:ext cx="6303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Bahnschrift Light Condensed" panose="020B0502040204020203" pitchFamily="34" charset="0"/>
              </a:rPr>
              <a:t>GD-P3H</a:t>
            </a:r>
          </a:p>
        </p:txBody>
      </p:sp>
      <p:sp>
        <p:nvSpPr>
          <p:cNvPr id="186" name="Rectangle 185"/>
          <p:cNvSpPr/>
          <p:nvPr/>
        </p:nvSpPr>
        <p:spPr>
          <a:xfrm>
            <a:off x="2937201" y="3889889"/>
            <a:ext cx="186362" cy="150548"/>
          </a:xfrm>
          <a:prstGeom prst="rect">
            <a:avLst/>
          </a:prstGeom>
          <a:solidFill>
            <a:schemeClr val="bg1"/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TextBox 186"/>
          <p:cNvSpPr txBox="1"/>
          <p:nvPr/>
        </p:nvSpPr>
        <p:spPr>
          <a:xfrm>
            <a:off x="3159353" y="3807996"/>
            <a:ext cx="3337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Bahnschrift Light Condensed" panose="020B0502040204020203" pitchFamily="34" charset="0"/>
              </a:rPr>
              <a:t>UC</a:t>
            </a:r>
          </a:p>
        </p:txBody>
      </p:sp>
      <p:sp>
        <p:nvSpPr>
          <p:cNvPr id="188" name="Rectangle 187"/>
          <p:cNvSpPr/>
          <p:nvPr/>
        </p:nvSpPr>
        <p:spPr>
          <a:xfrm>
            <a:off x="3561256" y="3867430"/>
            <a:ext cx="186362" cy="150548"/>
          </a:xfrm>
          <a:prstGeom prst="rect">
            <a:avLst/>
          </a:prstGeom>
          <a:solidFill>
            <a:schemeClr val="bg1"/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TextBox 188"/>
          <p:cNvSpPr txBox="1"/>
          <p:nvPr/>
        </p:nvSpPr>
        <p:spPr>
          <a:xfrm>
            <a:off x="3783408" y="3785537"/>
            <a:ext cx="4379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Bahnschrift Light Condensed" panose="020B0502040204020203" pitchFamily="34" charset="0"/>
              </a:rPr>
              <a:t>SIFS</a:t>
            </a:r>
          </a:p>
        </p:txBody>
      </p:sp>
      <p:sp>
        <p:nvSpPr>
          <p:cNvPr id="190" name="Rectangle 189"/>
          <p:cNvSpPr/>
          <p:nvPr/>
        </p:nvSpPr>
        <p:spPr>
          <a:xfrm>
            <a:off x="4346818" y="3867430"/>
            <a:ext cx="186362" cy="150548"/>
          </a:xfrm>
          <a:prstGeom prst="rect">
            <a:avLst/>
          </a:prstGeom>
          <a:solidFill>
            <a:schemeClr val="bg1"/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TextBox 190"/>
          <p:cNvSpPr txBox="1"/>
          <p:nvPr/>
        </p:nvSpPr>
        <p:spPr>
          <a:xfrm>
            <a:off x="4568970" y="3785537"/>
            <a:ext cx="5132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Bahnschrift Light Condensed" panose="020B0502040204020203" pitchFamily="34" charset="0"/>
              </a:rPr>
              <a:t>Other</a:t>
            </a:r>
          </a:p>
        </p:txBody>
      </p:sp>
      <p:sp>
        <p:nvSpPr>
          <p:cNvPr id="199" name="Rectangle 198"/>
          <p:cNvSpPr/>
          <p:nvPr/>
        </p:nvSpPr>
        <p:spPr>
          <a:xfrm>
            <a:off x="5286937" y="2827323"/>
            <a:ext cx="186362" cy="150548"/>
          </a:xfrm>
          <a:prstGeom prst="rect">
            <a:avLst/>
          </a:prstGeom>
          <a:solidFill>
            <a:schemeClr val="bg1"/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0" name="TextBox 199"/>
          <p:cNvSpPr txBox="1"/>
          <p:nvPr/>
        </p:nvSpPr>
        <p:spPr>
          <a:xfrm>
            <a:off x="5509089" y="2745430"/>
            <a:ext cx="4074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Bahnschrift Light Condensed" panose="020B0502040204020203" pitchFamily="34" charset="0"/>
              </a:rPr>
              <a:t>SCV</a:t>
            </a:r>
          </a:p>
        </p:txBody>
      </p:sp>
      <p:sp>
        <p:nvSpPr>
          <p:cNvPr id="201" name="Rectangle 200"/>
          <p:cNvSpPr/>
          <p:nvPr/>
        </p:nvSpPr>
        <p:spPr>
          <a:xfrm>
            <a:off x="5286937" y="3186478"/>
            <a:ext cx="186362" cy="150548"/>
          </a:xfrm>
          <a:prstGeom prst="rect">
            <a:avLst/>
          </a:prstGeom>
          <a:solidFill>
            <a:schemeClr val="bg1"/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2" name="TextBox 201"/>
          <p:cNvSpPr txBox="1"/>
          <p:nvPr/>
        </p:nvSpPr>
        <p:spPr>
          <a:xfrm>
            <a:off x="5509089" y="3104585"/>
            <a:ext cx="5004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Bahnschrift Light Condensed" panose="020B0502040204020203" pitchFamily="34" charset="0"/>
              </a:rPr>
              <a:t>Filter</a:t>
            </a:r>
          </a:p>
        </p:txBody>
      </p:sp>
      <p:sp>
        <p:nvSpPr>
          <p:cNvPr id="203" name="Rectangle 202"/>
          <p:cNvSpPr/>
          <p:nvPr/>
        </p:nvSpPr>
        <p:spPr>
          <a:xfrm>
            <a:off x="5286937" y="3524024"/>
            <a:ext cx="186362" cy="150548"/>
          </a:xfrm>
          <a:prstGeom prst="rect">
            <a:avLst/>
          </a:prstGeom>
          <a:solidFill>
            <a:schemeClr val="bg1"/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" name="TextBox 203"/>
          <p:cNvSpPr txBox="1"/>
          <p:nvPr/>
        </p:nvSpPr>
        <p:spPr>
          <a:xfrm>
            <a:off x="5509089" y="3442131"/>
            <a:ext cx="6303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Bahnschrift Light Condensed" panose="020B0502040204020203" pitchFamily="34" charset="0"/>
              </a:rPr>
              <a:t>GD-P3S</a:t>
            </a:r>
          </a:p>
        </p:txBody>
      </p:sp>
      <p:sp>
        <p:nvSpPr>
          <p:cNvPr id="205" name="TextBox 204"/>
          <p:cNvSpPr txBox="1"/>
          <p:nvPr/>
        </p:nvSpPr>
        <p:spPr>
          <a:xfrm>
            <a:off x="6478697" y="3218359"/>
            <a:ext cx="11224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Bahnschrift Light Condensed" panose="020B0502040204020203" pitchFamily="34" charset="0"/>
              </a:rPr>
              <a:t>Change point :</a:t>
            </a:r>
          </a:p>
        </p:txBody>
      </p:sp>
      <p:grpSp>
        <p:nvGrpSpPr>
          <p:cNvPr id="206" name="Group 205"/>
          <p:cNvGrpSpPr/>
          <p:nvPr/>
        </p:nvGrpSpPr>
        <p:grpSpPr>
          <a:xfrm>
            <a:off x="7655170" y="3286712"/>
            <a:ext cx="2841975" cy="369332"/>
            <a:chOff x="7672325" y="3661509"/>
            <a:chExt cx="2841975" cy="369332"/>
          </a:xfrm>
        </p:grpSpPr>
        <p:sp>
          <p:nvSpPr>
            <p:cNvPr id="207" name="Rectangle 206"/>
            <p:cNvSpPr/>
            <p:nvPr/>
          </p:nvSpPr>
          <p:spPr>
            <a:xfrm>
              <a:off x="7672325" y="3692796"/>
              <a:ext cx="2841975" cy="2647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Isosceles Triangle 207"/>
            <p:cNvSpPr/>
            <p:nvPr/>
          </p:nvSpPr>
          <p:spPr>
            <a:xfrm rot="10800000">
              <a:off x="10327124" y="3783120"/>
              <a:ext cx="108508" cy="106506"/>
            </a:xfrm>
            <a:prstGeom prst="triangle">
              <a:avLst/>
            </a:prstGeom>
            <a:ln>
              <a:solidFill>
                <a:srgbClr val="A5A5A5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09" name="TextBox 208"/>
            <p:cNvSpPr txBox="1"/>
            <p:nvPr/>
          </p:nvSpPr>
          <p:spPr>
            <a:xfrm>
              <a:off x="7833785" y="3661509"/>
              <a:ext cx="9797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2">
                      <a:lumMod val="50000"/>
                    </a:schemeClr>
                  </a:solidFill>
                </a:rPr>
                <a:t>xxxxxxxx</a:t>
              </a:r>
              <a:endParaRPr lang="th-TH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sp>
        <p:nvSpPr>
          <p:cNvPr id="215" name="TextBox 214"/>
          <p:cNvSpPr txBox="1"/>
          <p:nvPr/>
        </p:nvSpPr>
        <p:spPr>
          <a:xfrm>
            <a:off x="6843204" y="3715733"/>
            <a:ext cx="6992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Bahnschrift Light Condensed" panose="020B0502040204020203" pitchFamily="34" charset="0"/>
              </a:rPr>
              <a:t>Output :</a:t>
            </a:r>
          </a:p>
        </p:txBody>
      </p:sp>
      <p:grpSp>
        <p:nvGrpSpPr>
          <p:cNvPr id="216" name="Group 215"/>
          <p:cNvGrpSpPr/>
          <p:nvPr/>
        </p:nvGrpSpPr>
        <p:grpSpPr>
          <a:xfrm>
            <a:off x="7598113" y="3748803"/>
            <a:ext cx="2841975" cy="369332"/>
            <a:chOff x="7672325" y="3661509"/>
            <a:chExt cx="2841975" cy="369332"/>
          </a:xfrm>
        </p:grpSpPr>
        <p:sp>
          <p:nvSpPr>
            <p:cNvPr id="217" name="Rectangle 216"/>
            <p:cNvSpPr/>
            <p:nvPr/>
          </p:nvSpPr>
          <p:spPr>
            <a:xfrm>
              <a:off x="7672325" y="3692796"/>
              <a:ext cx="2841975" cy="2647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TextBox 218"/>
            <p:cNvSpPr txBox="1"/>
            <p:nvPr/>
          </p:nvSpPr>
          <p:spPr>
            <a:xfrm>
              <a:off x="7833785" y="3661509"/>
              <a:ext cx="9797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2">
                      <a:lumMod val="50000"/>
                    </a:schemeClr>
                  </a:solidFill>
                </a:rPr>
                <a:t>xxxxxxxx</a:t>
              </a:r>
              <a:endParaRPr lang="th-TH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sp>
        <p:nvSpPr>
          <p:cNvPr id="220" name="Rectangle 219"/>
          <p:cNvSpPr/>
          <p:nvPr/>
        </p:nvSpPr>
        <p:spPr>
          <a:xfrm>
            <a:off x="2418210" y="4655827"/>
            <a:ext cx="2841975" cy="26477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TextBox 220"/>
          <p:cNvSpPr txBox="1"/>
          <p:nvPr/>
        </p:nvSpPr>
        <p:spPr>
          <a:xfrm>
            <a:off x="1380922" y="4595261"/>
            <a:ext cx="9893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Bahnschrift Light Condensed" panose="020B0502040204020203" pitchFamily="34" charset="0"/>
              </a:rPr>
              <a:t>Parts name:</a:t>
            </a:r>
          </a:p>
        </p:txBody>
      </p:sp>
      <p:sp>
        <p:nvSpPr>
          <p:cNvPr id="222" name="TextBox 221"/>
          <p:cNvSpPr txBox="1"/>
          <p:nvPr/>
        </p:nvSpPr>
        <p:spPr>
          <a:xfrm>
            <a:off x="2662949" y="4609883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xxxxxxxx</a:t>
            </a:r>
            <a:endParaRPr lang="th-TH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23" name="Rectangle 222"/>
          <p:cNvSpPr/>
          <p:nvPr/>
        </p:nvSpPr>
        <p:spPr>
          <a:xfrm>
            <a:off x="2418210" y="5076242"/>
            <a:ext cx="2841975" cy="26477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TextBox 223"/>
          <p:cNvSpPr txBox="1"/>
          <p:nvPr/>
        </p:nvSpPr>
        <p:spPr>
          <a:xfrm>
            <a:off x="1224664" y="5009591"/>
            <a:ext cx="1136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Bahnschrift Light Condensed" panose="020B0502040204020203" pitchFamily="34" charset="0"/>
              </a:rPr>
              <a:t>Parts number:</a:t>
            </a:r>
          </a:p>
        </p:txBody>
      </p:sp>
      <p:sp>
        <p:nvSpPr>
          <p:cNvPr id="225" name="TextBox 224"/>
          <p:cNvSpPr txBox="1"/>
          <p:nvPr/>
        </p:nvSpPr>
        <p:spPr>
          <a:xfrm>
            <a:off x="2662949" y="5030298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xxxxxxxx</a:t>
            </a:r>
            <a:endParaRPr lang="th-TH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26" name="TextBox 225"/>
          <p:cNvSpPr txBox="1"/>
          <p:nvPr/>
        </p:nvSpPr>
        <p:spPr>
          <a:xfrm>
            <a:off x="6684079" y="4208713"/>
            <a:ext cx="8563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Bahnschrift Light Condensed" panose="020B0502040204020203" pitchFamily="34" charset="0"/>
              </a:rPr>
              <a:t>SC Point </a:t>
            </a:r>
            <a:r>
              <a:rPr lang="en-US" sz="1600" dirty="0">
                <a:solidFill>
                  <a:srgbClr val="FF0000"/>
                </a:solidFill>
                <a:latin typeface="Bahnschrift Light Condensed" panose="020B0502040204020203" pitchFamily="34" charset="0"/>
              </a:rPr>
              <a:t>*</a:t>
            </a:r>
            <a:r>
              <a:rPr lang="en-US" sz="1600" dirty="0">
                <a:latin typeface="Bahnschrift Light Condensed" panose="020B0502040204020203" pitchFamily="34" charset="0"/>
              </a:rPr>
              <a:t>:</a:t>
            </a:r>
          </a:p>
        </p:txBody>
      </p:sp>
      <p:sp>
        <p:nvSpPr>
          <p:cNvPr id="233" name="Rectangle 232"/>
          <p:cNvSpPr/>
          <p:nvPr/>
        </p:nvSpPr>
        <p:spPr>
          <a:xfrm>
            <a:off x="7582898" y="4298121"/>
            <a:ext cx="186362" cy="150548"/>
          </a:xfrm>
          <a:prstGeom prst="rect">
            <a:avLst/>
          </a:prstGeom>
          <a:solidFill>
            <a:schemeClr val="bg1"/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Rectangle 233"/>
          <p:cNvSpPr/>
          <p:nvPr/>
        </p:nvSpPr>
        <p:spPr>
          <a:xfrm>
            <a:off x="7582898" y="4657276"/>
            <a:ext cx="186362" cy="150548"/>
          </a:xfrm>
          <a:prstGeom prst="rect">
            <a:avLst/>
          </a:prstGeom>
          <a:solidFill>
            <a:schemeClr val="bg1"/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Rectangle 234"/>
          <p:cNvSpPr/>
          <p:nvPr/>
        </p:nvSpPr>
        <p:spPr>
          <a:xfrm>
            <a:off x="7582898" y="4994822"/>
            <a:ext cx="186362" cy="150548"/>
          </a:xfrm>
          <a:prstGeom prst="rect">
            <a:avLst/>
          </a:prstGeom>
          <a:solidFill>
            <a:schemeClr val="bg1"/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Rectangle 235"/>
          <p:cNvSpPr/>
          <p:nvPr/>
        </p:nvSpPr>
        <p:spPr>
          <a:xfrm>
            <a:off x="8251624" y="4295699"/>
            <a:ext cx="186362" cy="150548"/>
          </a:xfrm>
          <a:prstGeom prst="rect">
            <a:avLst/>
          </a:prstGeom>
          <a:solidFill>
            <a:schemeClr val="bg1"/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Rectangle 236"/>
          <p:cNvSpPr/>
          <p:nvPr/>
        </p:nvSpPr>
        <p:spPr>
          <a:xfrm>
            <a:off x="8251624" y="4654854"/>
            <a:ext cx="186362" cy="150548"/>
          </a:xfrm>
          <a:prstGeom prst="rect">
            <a:avLst/>
          </a:prstGeom>
          <a:solidFill>
            <a:schemeClr val="bg1"/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Rectangle 237"/>
          <p:cNvSpPr/>
          <p:nvPr/>
        </p:nvSpPr>
        <p:spPr>
          <a:xfrm>
            <a:off x="8251624" y="4992400"/>
            <a:ext cx="186362" cy="150548"/>
          </a:xfrm>
          <a:prstGeom prst="rect">
            <a:avLst/>
          </a:prstGeom>
          <a:solidFill>
            <a:schemeClr val="bg1"/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Rectangle 238"/>
          <p:cNvSpPr/>
          <p:nvPr/>
        </p:nvSpPr>
        <p:spPr>
          <a:xfrm>
            <a:off x="8942465" y="4288535"/>
            <a:ext cx="186362" cy="150548"/>
          </a:xfrm>
          <a:prstGeom prst="rect">
            <a:avLst/>
          </a:prstGeom>
          <a:solidFill>
            <a:schemeClr val="bg1"/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" name="Rectangle 239"/>
          <p:cNvSpPr/>
          <p:nvPr/>
        </p:nvSpPr>
        <p:spPr>
          <a:xfrm>
            <a:off x="8942465" y="4647690"/>
            <a:ext cx="186362" cy="150548"/>
          </a:xfrm>
          <a:prstGeom prst="rect">
            <a:avLst/>
          </a:prstGeom>
          <a:solidFill>
            <a:schemeClr val="bg1"/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Rectangle 240"/>
          <p:cNvSpPr/>
          <p:nvPr/>
        </p:nvSpPr>
        <p:spPr>
          <a:xfrm>
            <a:off x="8942465" y="4985236"/>
            <a:ext cx="186362" cy="150548"/>
          </a:xfrm>
          <a:prstGeom prst="rect">
            <a:avLst/>
          </a:prstGeom>
          <a:solidFill>
            <a:schemeClr val="bg1"/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" name="Rectangle 241"/>
          <p:cNvSpPr/>
          <p:nvPr/>
        </p:nvSpPr>
        <p:spPr>
          <a:xfrm>
            <a:off x="9708799" y="4295699"/>
            <a:ext cx="186362" cy="150548"/>
          </a:xfrm>
          <a:prstGeom prst="rect">
            <a:avLst/>
          </a:prstGeom>
          <a:solidFill>
            <a:schemeClr val="bg1"/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Rectangle 242"/>
          <p:cNvSpPr/>
          <p:nvPr/>
        </p:nvSpPr>
        <p:spPr>
          <a:xfrm>
            <a:off x="9708799" y="4654854"/>
            <a:ext cx="186362" cy="150548"/>
          </a:xfrm>
          <a:prstGeom prst="rect">
            <a:avLst/>
          </a:prstGeom>
          <a:solidFill>
            <a:schemeClr val="bg1"/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Rectangle 243"/>
          <p:cNvSpPr/>
          <p:nvPr/>
        </p:nvSpPr>
        <p:spPr>
          <a:xfrm>
            <a:off x="9708799" y="4992400"/>
            <a:ext cx="186362" cy="150548"/>
          </a:xfrm>
          <a:prstGeom prst="rect">
            <a:avLst/>
          </a:prstGeom>
          <a:solidFill>
            <a:schemeClr val="bg1"/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Rectangle 244"/>
          <p:cNvSpPr/>
          <p:nvPr/>
        </p:nvSpPr>
        <p:spPr>
          <a:xfrm>
            <a:off x="7582898" y="5380338"/>
            <a:ext cx="186362" cy="150548"/>
          </a:xfrm>
          <a:prstGeom prst="rect">
            <a:avLst/>
          </a:prstGeom>
          <a:solidFill>
            <a:schemeClr val="bg1"/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7830338" y="4242181"/>
            <a:ext cx="248744" cy="24770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rPr>
              <a:t>S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7835619" y="4607564"/>
            <a:ext cx="248744" cy="247703"/>
            <a:chOff x="6863497" y="5940498"/>
            <a:chExt cx="248744" cy="247703"/>
          </a:xfrm>
        </p:grpSpPr>
        <p:sp>
          <p:nvSpPr>
            <p:cNvPr id="249" name="Oval 248"/>
            <p:cNvSpPr/>
            <p:nvPr/>
          </p:nvSpPr>
          <p:spPr>
            <a:xfrm>
              <a:off x="6863497" y="5940498"/>
              <a:ext cx="248744" cy="24770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hnschrift Light SemiCondensed" panose="020B0502040204020203" pitchFamily="34" charset="0"/>
                  <a:cs typeface="Aharoni" panose="02010803020104030203" pitchFamily="2" charset="-79"/>
                </a:rPr>
                <a:t>S</a:t>
              </a:r>
            </a:p>
          </p:txBody>
        </p:sp>
        <p:sp>
          <p:nvSpPr>
            <p:cNvPr id="14" name="Oval 13"/>
            <p:cNvSpPr/>
            <p:nvPr/>
          </p:nvSpPr>
          <p:spPr>
            <a:xfrm>
              <a:off x="6885225" y="5969609"/>
              <a:ext cx="185628" cy="17585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 16"/>
          <p:cNvSpPr/>
          <p:nvPr/>
        </p:nvSpPr>
        <p:spPr>
          <a:xfrm rot="18790167">
            <a:off x="8530645" y="4974245"/>
            <a:ext cx="213112" cy="2184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7777785" y="5278847"/>
            <a:ext cx="6270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Other</a:t>
            </a:r>
          </a:p>
        </p:txBody>
      </p:sp>
      <p:sp>
        <p:nvSpPr>
          <p:cNvPr id="252" name="Rectangle 251"/>
          <p:cNvSpPr/>
          <p:nvPr/>
        </p:nvSpPr>
        <p:spPr>
          <a:xfrm rot="18790167">
            <a:off x="7843606" y="4997198"/>
            <a:ext cx="213112" cy="2184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" name="Rectangle 252"/>
          <p:cNvSpPr/>
          <p:nvPr/>
        </p:nvSpPr>
        <p:spPr>
          <a:xfrm rot="18790167">
            <a:off x="9234082" y="4967019"/>
            <a:ext cx="213112" cy="2184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4" name="Rectangle 253"/>
          <p:cNvSpPr/>
          <p:nvPr/>
        </p:nvSpPr>
        <p:spPr>
          <a:xfrm rot="18790167">
            <a:off x="9985417" y="4958452"/>
            <a:ext cx="213112" cy="2184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5" name="Group 254"/>
          <p:cNvGrpSpPr/>
          <p:nvPr/>
        </p:nvGrpSpPr>
        <p:grpSpPr>
          <a:xfrm>
            <a:off x="8502990" y="4599112"/>
            <a:ext cx="248744" cy="247703"/>
            <a:chOff x="6863497" y="5940498"/>
            <a:chExt cx="248744" cy="247703"/>
          </a:xfrm>
        </p:grpSpPr>
        <p:sp>
          <p:nvSpPr>
            <p:cNvPr id="256" name="Oval 255"/>
            <p:cNvSpPr/>
            <p:nvPr/>
          </p:nvSpPr>
          <p:spPr>
            <a:xfrm>
              <a:off x="6863497" y="5940498"/>
              <a:ext cx="248744" cy="24770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hnschrift Light SemiCondensed" panose="020B0502040204020203" pitchFamily="34" charset="0"/>
                  <a:cs typeface="Aharoni" panose="02010803020104030203" pitchFamily="2" charset="-79"/>
                </a:rPr>
                <a:t>F</a:t>
              </a:r>
            </a:p>
          </p:txBody>
        </p:sp>
        <p:sp>
          <p:nvSpPr>
            <p:cNvPr id="257" name="Oval 256"/>
            <p:cNvSpPr/>
            <p:nvPr/>
          </p:nvSpPr>
          <p:spPr>
            <a:xfrm>
              <a:off x="6885225" y="5969609"/>
              <a:ext cx="185628" cy="17585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8" name="Group 257"/>
          <p:cNvGrpSpPr/>
          <p:nvPr/>
        </p:nvGrpSpPr>
        <p:grpSpPr>
          <a:xfrm>
            <a:off x="9216266" y="4578200"/>
            <a:ext cx="248744" cy="247703"/>
            <a:chOff x="6863497" y="5940498"/>
            <a:chExt cx="248744" cy="247703"/>
          </a:xfrm>
        </p:grpSpPr>
        <p:sp>
          <p:nvSpPr>
            <p:cNvPr id="259" name="Oval 258"/>
            <p:cNvSpPr/>
            <p:nvPr/>
          </p:nvSpPr>
          <p:spPr>
            <a:xfrm>
              <a:off x="6863497" y="5940498"/>
              <a:ext cx="248744" cy="24770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hnschrift Light SemiCondensed" panose="020B0502040204020203" pitchFamily="34" charset="0"/>
                  <a:cs typeface="Aharoni" panose="02010803020104030203" pitchFamily="2" charset="-79"/>
                </a:rPr>
                <a:t>E</a:t>
              </a:r>
            </a:p>
          </p:txBody>
        </p:sp>
        <p:sp>
          <p:nvSpPr>
            <p:cNvPr id="260" name="Oval 259"/>
            <p:cNvSpPr/>
            <p:nvPr/>
          </p:nvSpPr>
          <p:spPr>
            <a:xfrm>
              <a:off x="6885225" y="5969609"/>
              <a:ext cx="185628" cy="17585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1" name="Group 260"/>
          <p:cNvGrpSpPr/>
          <p:nvPr/>
        </p:nvGrpSpPr>
        <p:grpSpPr>
          <a:xfrm>
            <a:off x="9962494" y="4581054"/>
            <a:ext cx="248744" cy="247703"/>
            <a:chOff x="6863497" y="5940498"/>
            <a:chExt cx="248744" cy="247703"/>
          </a:xfrm>
        </p:grpSpPr>
        <p:sp>
          <p:nvSpPr>
            <p:cNvPr id="262" name="Oval 261"/>
            <p:cNvSpPr/>
            <p:nvPr/>
          </p:nvSpPr>
          <p:spPr>
            <a:xfrm>
              <a:off x="6863497" y="5940498"/>
              <a:ext cx="248744" cy="24770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hnschrift Light SemiCondensed" panose="020B0502040204020203" pitchFamily="34" charset="0"/>
                  <a:cs typeface="Aharoni" panose="02010803020104030203" pitchFamily="2" charset="-79"/>
                </a:rPr>
                <a:t>C</a:t>
              </a:r>
            </a:p>
          </p:txBody>
        </p:sp>
        <p:sp>
          <p:nvSpPr>
            <p:cNvPr id="263" name="Oval 262"/>
            <p:cNvSpPr/>
            <p:nvPr/>
          </p:nvSpPr>
          <p:spPr>
            <a:xfrm>
              <a:off x="6885225" y="5969609"/>
              <a:ext cx="185628" cy="17585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4" name="Oval 263"/>
          <p:cNvSpPr/>
          <p:nvPr/>
        </p:nvSpPr>
        <p:spPr>
          <a:xfrm>
            <a:off x="8486156" y="4242181"/>
            <a:ext cx="248744" cy="24770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rPr>
              <a:t>F</a:t>
            </a:r>
          </a:p>
        </p:txBody>
      </p:sp>
      <p:sp>
        <p:nvSpPr>
          <p:cNvPr id="265" name="Oval 264"/>
          <p:cNvSpPr/>
          <p:nvPr/>
        </p:nvSpPr>
        <p:spPr>
          <a:xfrm>
            <a:off x="9190500" y="4232599"/>
            <a:ext cx="248744" cy="24770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rPr>
              <a:t>E</a:t>
            </a:r>
          </a:p>
        </p:txBody>
      </p:sp>
      <p:sp>
        <p:nvSpPr>
          <p:cNvPr id="266" name="Oval 265"/>
          <p:cNvSpPr/>
          <p:nvPr/>
        </p:nvSpPr>
        <p:spPr>
          <a:xfrm>
            <a:off x="9964177" y="4224239"/>
            <a:ext cx="248744" cy="24770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rPr>
              <a:t>C</a:t>
            </a:r>
          </a:p>
        </p:txBody>
      </p:sp>
      <p:sp>
        <p:nvSpPr>
          <p:cNvPr id="267" name="TextBox 266"/>
          <p:cNvSpPr txBox="1"/>
          <p:nvPr/>
        </p:nvSpPr>
        <p:spPr>
          <a:xfrm>
            <a:off x="7803638" y="4931027"/>
            <a:ext cx="2920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S</a:t>
            </a:r>
          </a:p>
        </p:txBody>
      </p:sp>
      <p:sp>
        <p:nvSpPr>
          <p:cNvPr id="268" name="TextBox 267"/>
          <p:cNvSpPr txBox="1"/>
          <p:nvPr/>
        </p:nvSpPr>
        <p:spPr>
          <a:xfrm>
            <a:off x="8489393" y="4922645"/>
            <a:ext cx="2792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F</a:t>
            </a:r>
          </a:p>
        </p:txBody>
      </p:sp>
      <p:sp>
        <p:nvSpPr>
          <p:cNvPr id="269" name="TextBox 268"/>
          <p:cNvSpPr txBox="1"/>
          <p:nvPr/>
        </p:nvSpPr>
        <p:spPr>
          <a:xfrm>
            <a:off x="9203135" y="4891631"/>
            <a:ext cx="2840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E</a:t>
            </a:r>
          </a:p>
        </p:txBody>
      </p:sp>
      <p:sp>
        <p:nvSpPr>
          <p:cNvPr id="270" name="TextBox 269"/>
          <p:cNvSpPr txBox="1"/>
          <p:nvPr/>
        </p:nvSpPr>
        <p:spPr>
          <a:xfrm>
            <a:off x="9931804" y="4890616"/>
            <a:ext cx="2904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C</a:t>
            </a:r>
          </a:p>
        </p:txBody>
      </p:sp>
      <p:sp>
        <p:nvSpPr>
          <p:cNvPr id="271" name="TextBox 270"/>
          <p:cNvSpPr txBox="1"/>
          <p:nvPr/>
        </p:nvSpPr>
        <p:spPr>
          <a:xfrm>
            <a:off x="8321581" y="5293770"/>
            <a:ext cx="13436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(                             )</a:t>
            </a:r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26856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2042</TotalTime>
  <Words>1943</Words>
  <Application>Microsoft Office PowerPoint</Application>
  <PresentationFormat>แบบจอกว้าง</PresentationFormat>
  <Paragraphs>909</Paragraphs>
  <Slides>39</Slides>
  <Notes>18</Notes>
  <HiddenSlides>0</HiddenSlides>
  <MMClips>0</MMClips>
  <ScaleCrop>false</ScaleCrop>
  <HeadingPairs>
    <vt:vector size="6" baseType="variant">
      <vt:variant>
        <vt:lpstr>ฟอนต์ที่ถูกใช้</vt:lpstr>
      </vt:variant>
      <vt:variant>
        <vt:i4>11</vt:i4>
      </vt:variant>
      <vt:variant>
        <vt:lpstr>ธีม</vt:lpstr>
      </vt:variant>
      <vt:variant>
        <vt:i4>1</vt:i4>
      </vt:variant>
      <vt:variant>
        <vt:lpstr>ชื่อเรื่องสไลด์</vt:lpstr>
      </vt:variant>
      <vt:variant>
        <vt:i4>39</vt:i4>
      </vt:variant>
    </vt:vector>
  </HeadingPairs>
  <TitlesOfParts>
    <vt:vector size="51" baseType="lpstr">
      <vt:lpstr>AngsanaUPC</vt:lpstr>
      <vt:lpstr>Aparajita</vt:lpstr>
      <vt:lpstr>Arial</vt:lpstr>
      <vt:lpstr>Arial Black</vt:lpstr>
      <vt:lpstr>Bahnschrift Condensed</vt:lpstr>
      <vt:lpstr>Bahnschrift Light Condensed</vt:lpstr>
      <vt:lpstr>Bahnschrift Light SemiCondensed</vt:lpstr>
      <vt:lpstr>Bahnschrift SemiBold Condensed</vt:lpstr>
      <vt:lpstr>Britannic Bold</vt:lpstr>
      <vt:lpstr>Calibri</vt:lpstr>
      <vt:lpstr>Calibri Light</vt:lpstr>
      <vt:lpstr>Office Theme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Windows User</dc:creator>
  <cp:lastModifiedBy>Kanyarat Rodtong</cp:lastModifiedBy>
  <cp:revision>343</cp:revision>
  <dcterms:created xsi:type="dcterms:W3CDTF">2020-07-19T03:42:17Z</dcterms:created>
  <dcterms:modified xsi:type="dcterms:W3CDTF">2020-07-30T16:32:59Z</dcterms:modified>
</cp:coreProperties>
</file>